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60" r:id="rId5"/>
    <p:sldMasterId id="2147483675" r:id="rId6"/>
  </p:sldMasterIdLst>
  <p:notesMasterIdLst>
    <p:notesMasterId r:id="rId49"/>
  </p:notesMasterIdLst>
  <p:sldIdLst>
    <p:sldId id="2683" r:id="rId7"/>
    <p:sldId id="2656" r:id="rId8"/>
    <p:sldId id="2145707642" r:id="rId9"/>
    <p:sldId id="2145707684" r:id="rId10"/>
    <p:sldId id="2145707685" r:id="rId11"/>
    <p:sldId id="2145707715" r:id="rId12"/>
    <p:sldId id="2145707686" r:id="rId13"/>
    <p:sldId id="2145707688" r:id="rId14"/>
    <p:sldId id="2145707687" r:id="rId15"/>
    <p:sldId id="2145707689" r:id="rId16"/>
    <p:sldId id="2145707690" r:id="rId17"/>
    <p:sldId id="2145707691" r:id="rId18"/>
    <p:sldId id="2145707692" r:id="rId19"/>
    <p:sldId id="2145707693" r:id="rId20"/>
    <p:sldId id="2145707694" r:id="rId21"/>
    <p:sldId id="2145707695" r:id="rId22"/>
    <p:sldId id="2145707696" r:id="rId23"/>
    <p:sldId id="2145707697" r:id="rId24"/>
    <p:sldId id="2145707698" r:id="rId25"/>
    <p:sldId id="2145707699" r:id="rId26"/>
    <p:sldId id="2145707700" r:id="rId27"/>
    <p:sldId id="2145707702" r:id="rId28"/>
    <p:sldId id="2145707703" r:id="rId29"/>
    <p:sldId id="2145707704" r:id="rId30"/>
    <p:sldId id="2145707705" r:id="rId31"/>
    <p:sldId id="2145707714" r:id="rId32"/>
    <p:sldId id="2643" r:id="rId33"/>
    <p:sldId id="2642" r:id="rId34"/>
    <p:sldId id="2638" r:id="rId35"/>
    <p:sldId id="2145707655" r:id="rId36"/>
    <p:sldId id="2145707656" r:id="rId37"/>
    <p:sldId id="2677" r:id="rId38"/>
    <p:sldId id="2676" r:id="rId39"/>
    <p:sldId id="2675" r:id="rId40"/>
    <p:sldId id="2674" r:id="rId41"/>
    <p:sldId id="2637" r:id="rId42"/>
    <p:sldId id="2145707707" r:id="rId43"/>
    <p:sldId id="2145707706" r:id="rId44"/>
    <p:sldId id="2145707708" r:id="rId45"/>
    <p:sldId id="2145707710" r:id="rId46"/>
    <p:sldId id="2145707711" r:id="rId47"/>
    <p:sldId id="2145707713" r:id="rId48"/>
  </p:sldIdLst>
  <p:sldSz cx="9144000" cy="6858000" type="screen4x3"/>
  <p:notesSz cx="7004050" cy="9290050"/>
  <p:embeddedFontLst>
    <p:embeddedFont>
      <p:font typeface="Helvetica Neue"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iQVKw1PCBQQtd4rDFGDYlW0Id+5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086D11-A517-4556-826A-50F3308DBB5A}" name="Beguerie, Dana (ELD)" initials="B(" userId="S::dana.beguerie@mass.gov::044b27a4-f3c6-42c5-a730-379594ab5bd0" providerId="AD"/>
  <p188:author id="{45782615-B730-0019-EB01-AA543D21EDD6}" name="Turner, Shannon K (ELD)" initials="TSK(" userId="S::shannon.k.turner@mass.gov::6bfe0104-2f17-4a97-a9c3-3b4a60c642d5" providerId="AD"/>
  <p188:author id="{6744F125-6A05-CB6F-BF71-28195B20CF8D}" name="Glennon, Brian M. (ELD)" initials="GBM(" userId="S::Brian.M.Glennon@mass.gov::5afc7963-af09-4765-8da5-bc83238d9ece" providerId="AD"/>
  <p188:author id="{AF701459-6854-DF7B-A1CA-C45EF2D59E5D}" name="Kushmerek, Carissa (ELD)" initials="K(" userId="S::carissa.kushmerek@mass.gov::9f2da2c1-efd4-4e9d-8d79-5d220ab1e968" providerId="AD"/>
  <p188:author id="{9728C991-2C65-C733-1CBE-E543A52885FA}" name="Beguerie, Dana (ELD)" initials="" userId="S::Dana.Beguerie@mass.gov::044b27a4-f3c6-42c5-a730-379594ab5bd0" providerId="AD"/>
  <p188:author id="{D1AADF9E-33FE-A5F4-1EA1-8318CBD75C26}" name="Santiago, Julianna (ELD)" initials="" userId="S::Julianna.Santiago@mass.gov::fd43441a-57dc-4817-a524-749b8a10de1e" providerId="AD"/>
  <p188:author id="{1A0AEBDA-3A5F-3B19-457B-98A136EC9AB0}" name="Myers, Amanda L (ELD)" initials="AM" userId="S::Amanda.L.Myers@mass.gov::68653c02-9eab-4bc7-91f5-1f8d2a3c1711" providerId="AD"/>
  <p188:author id="{E0F3DEEA-B64E-6E4B-03B3-D6F7D70269F9}" name="Myers, Amanda L (ELD)" initials="M(" userId="S::amanda.l.myers@mass.gov::68653c02-9eab-4bc7-91f5-1f8d2a3c1711" providerId="AD"/>
  <p188:author id="{14D1DFED-80A6-11E3-D81A-820FA11158B4}" name="Vidler, Lynn (ELD)" initials="VL(" userId="S::Lynn.Vidler@mass.gov::1675df6e-cb8d-4bc7-97a2-e341fd57e1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dler, Lynn (ELD)" initials="VL(" lastIdx="5" clrIdx="0"/>
  <p:cmAuthor id="2" name="Kelley, Desiree (ELD)" initials="K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BC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DA922-A597-4264-97EC-F3ED4653E623}" v="617" dt="2024-04-24T19:09:55.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164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font" Target="fonts/font1.fntdata"/><Relationship Id="rId68" Type="http://schemas.openxmlformats.org/officeDocument/2006/relationships/viewProps" Target="viewProps.xml"/><Relationship Id="rId7" Type="http://schemas.openxmlformats.org/officeDocument/2006/relationships/slide" Target="slides/slide1.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4.fntdata"/><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3.fntdata"/><Relationship Id="rId65" Type="http://customschemas.google.com/relationships/presentationmetadata" Target="meta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2.fntdata"/><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67"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guerie, Dana (ELD)" userId="044b27a4-f3c6-42c5-a730-379594ab5bd0" providerId="ADAL" clId="{DFD12722-ED2F-4021-9831-27246919A332}"/>
    <pc:docChg chg="custSel modSld">
      <pc:chgData name="Beguerie, Dana (ELD)" userId="044b27a4-f3c6-42c5-a730-379594ab5bd0" providerId="ADAL" clId="{DFD12722-ED2F-4021-9831-27246919A332}" dt="2024-04-11T16:14:49.142" v="56"/>
      <pc:docMkLst>
        <pc:docMk/>
      </pc:docMkLst>
      <pc:sldChg chg="addSp modSp mod modCm">
        <pc:chgData name="Beguerie, Dana (ELD)" userId="044b27a4-f3c6-42c5-a730-379594ab5bd0" providerId="ADAL" clId="{DFD12722-ED2F-4021-9831-27246919A332}" dt="2024-04-11T16:14:49.142" v="56"/>
        <pc:sldMkLst>
          <pc:docMk/>
          <pc:sldMk cId="406212710" sldId="2145707656"/>
        </pc:sldMkLst>
        <pc:spChg chg="mod">
          <ac:chgData name="Beguerie, Dana (ELD)" userId="044b27a4-f3c6-42c5-a730-379594ab5bd0" providerId="ADAL" clId="{DFD12722-ED2F-4021-9831-27246919A332}" dt="2024-04-11T16:13:46.096" v="54" actId="1076"/>
          <ac:spMkLst>
            <pc:docMk/>
            <pc:sldMk cId="406212710" sldId="2145707656"/>
            <ac:spMk id="3" creationId="{00000000-0000-0000-0000-000000000000}"/>
          </ac:spMkLst>
        </pc:spChg>
        <pc:picChg chg="add mod">
          <ac:chgData name="Beguerie, Dana (ELD)" userId="044b27a4-f3c6-42c5-a730-379594ab5bd0" providerId="ADAL" clId="{DFD12722-ED2F-4021-9831-27246919A332}" dt="2024-04-11T16:14:46.384" v="55" actId="1076"/>
          <ac:picMkLst>
            <pc:docMk/>
            <pc:sldMk cId="406212710" sldId="2145707656"/>
            <ac:picMk id="1026" creationId="{97A8ED89-3412-3615-865E-C2C8C4C269B0}"/>
          </ac:picMkLst>
        </pc:picChg>
        <pc:extLst>
          <p:ext xmlns:p="http://schemas.openxmlformats.org/presentationml/2006/main" uri="{D6D511B9-2390-475A-947B-AFAB55BFBCF1}">
            <pc226:cmChg xmlns:pc226="http://schemas.microsoft.com/office/powerpoint/2022/06/main/command" chg="mod">
              <pc226:chgData name="Beguerie, Dana (ELD)" userId="044b27a4-f3c6-42c5-a730-379594ab5bd0" providerId="ADAL" clId="{DFD12722-ED2F-4021-9831-27246919A332}" dt="2024-04-11T16:14:49.142" v="56"/>
              <pc2:cmMkLst xmlns:pc2="http://schemas.microsoft.com/office/powerpoint/2019/9/main/command">
                <pc:docMk/>
                <pc:sldMk cId="406212710" sldId="2145707656"/>
                <pc2:cmMk id="{C51D9F55-6437-4702-A9D1-0EC218BFDAD1}"/>
              </pc2:cmMkLst>
            </pc226:cmChg>
          </p:ext>
        </pc:extLst>
      </pc:sldChg>
    </pc:docChg>
  </pc:docChgLst>
  <pc:docChgLst>
    <pc:chgData name="Kushmerek, Carissa (ELD)" userId="S::carissa.kushmerek@mass.gov::9f2da2c1-efd4-4e9d-8d79-5d220ab1e968" providerId="AD" clId="Web-{F43FF785-600F-4451-F4BE-CBA575122AF3}"/>
    <pc:docChg chg="mod modSld sldOrd">
      <pc:chgData name="Kushmerek, Carissa (ELD)" userId="S::carissa.kushmerek@mass.gov::9f2da2c1-efd4-4e9d-8d79-5d220ab1e968" providerId="AD" clId="Web-{F43FF785-600F-4451-F4BE-CBA575122AF3}" dt="2024-04-11T16:06:33.162" v="28" actId="14100"/>
      <pc:docMkLst>
        <pc:docMk/>
      </pc:docMkLst>
      <pc:sldChg chg="ord">
        <pc:chgData name="Kushmerek, Carissa (ELD)" userId="S::carissa.kushmerek@mass.gov::9f2da2c1-efd4-4e9d-8d79-5d220ab1e968" providerId="AD" clId="Web-{F43FF785-600F-4451-F4BE-CBA575122AF3}" dt="2024-04-11T16:00:57.346" v="0"/>
        <pc:sldMkLst>
          <pc:docMk/>
          <pc:sldMk cId="3022039752" sldId="2683"/>
        </pc:sldMkLst>
      </pc:sldChg>
      <pc:sldChg chg="modSp modCm">
        <pc:chgData name="Kushmerek, Carissa (ELD)" userId="S::carissa.kushmerek@mass.gov::9f2da2c1-efd4-4e9d-8d79-5d220ab1e968" providerId="AD" clId="Web-{F43FF785-600F-4451-F4BE-CBA575122AF3}" dt="2024-04-11T16:06:33.162" v="28" actId="14100"/>
        <pc:sldMkLst>
          <pc:docMk/>
          <pc:sldMk cId="2914084440" sldId="2145707655"/>
        </pc:sldMkLst>
        <pc:spChg chg="mod">
          <ac:chgData name="Kushmerek, Carissa (ELD)" userId="S::carissa.kushmerek@mass.gov::9f2da2c1-efd4-4e9d-8d79-5d220ab1e968" providerId="AD" clId="Web-{F43FF785-600F-4451-F4BE-CBA575122AF3}" dt="2024-04-11T16:02:45.207" v="1" actId="20577"/>
          <ac:spMkLst>
            <pc:docMk/>
            <pc:sldMk cId="2914084440" sldId="2145707655"/>
            <ac:spMk id="2" creationId="{00000000-0000-0000-0000-000000000000}"/>
          </ac:spMkLst>
        </pc:spChg>
        <pc:spChg chg="mod">
          <ac:chgData name="Kushmerek, Carissa (ELD)" userId="S::carissa.kushmerek@mass.gov::9f2da2c1-efd4-4e9d-8d79-5d220ab1e968" providerId="AD" clId="Web-{F43FF785-600F-4451-F4BE-CBA575122AF3}" dt="2024-04-11T16:06:33.162" v="28" actId="14100"/>
          <ac:spMkLst>
            <pc:docMk/>
            <pc:sldMk cId="2914084440" sldId="2145707655"/>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Kushmerek, Carissa (ELD)" userId="S::carissa.kushmerek@mass.gov::9f2da2c1-efd4-4e9d-8d79-5d220ab1e968" providerId="AD" clId="Web-{F43FF785-600F-4451-F4BE-CBA575122AF3}" dt="2024-04-11T16:06:14.912" v="26"/>
              <pc2:cmMkLst xmlns:pc2="http://schemas.microsoft.com/office/powerpoint/2019/9/main/command">
                <pc:docMk/>
                <pc:sldMk cId="2914084440" sldId="2145707655"/>
                <pc2:cmMk id="{35D9BE5A-85E3-464E-AA27-8F1C6F5134A7}"/>
              </pc2:cmMkLst>
              <pc226:cmRplyChg chg="add">
                <pc226:chgData name="Kushmerek, Carissa (ELD)" userId="S::carissa.kushmerek@mass.gov::9f2da2c1-efd4-4e9d-8d79-5d220ab1e968" providerId="AD" clId="Web-{F43FF785-600F-4451-F4BE-CBA575122AF3}" dt="2024-04-11T16:06:00.224" v="25"/>
                <pc2:cmRplyMkLst xmlns:pc2="http://schemas.microsoft.com/office/powerpoint/2019/9/main/command">
                  <pc:docMk/>
                  <pc:sldMk cId="2914084440" sldId="2145707655"/>
                  <pc2:cmMk id="{35D9BE5A-85E3-464E-AA27-8F1C6F5134A7}"/>
                  <pc2:cmRplyMk id="{9B568B7D-AAE8-4B1F-B838-6A916C136E13}"/>
                </pc2:cmRplyMkLst>
              </pc226:cmRplyChg>
            </pc226:cmChg>
          </p:ext>
        </pc:extLst>
      </pc:sldChg>
    </pc:docChg>
  </pc:docChgLst>
  <pc:docChgLst>
    <pc:chgData name="Turner, Shannon K (ELD)" userId="6bfe0104-2f17-4a97-a9c3-3b4a60c642d5" providerId="ADAL" clId="{632DA922-A597-4264-97EC-F3ED4653E623}"/>
    <pc:docChg chg="undo redo custSel addSld delSld modSld sldOrd">
      <pc:chgData name="Turner, Shannon K (ELD)" userId="6bfe0104-2f17-4a97-a9c3-3b4a60c642d5" providerId="ADAL" clId="{632DA922-A597-4264-97EC-F3ED4653E623}" dt="2024-04-24T19:09:55.415" v="2040" actId="255"/>
      <pc:docMkLst>
        <pc:docMk/>
      </pc:docMkLst>
      <pc:sldChg chg="add del">
        <pc:chgData name="Turner, Shannon K (ELD)" userId="6bfe0104-2f17-4a97-a9c3-3b4a60c642d5" providerId="ADAL" clId="{632DA922-A597-4264-97EC-F3ED4653E623}" dt="2024-04-11T15:33:18.816" v="87" actId="47"/>
        <pc:sldMkLst>
          <pc:docMk/>
          <pc:sldMk cId="2708883034" sldId="347"/>
        </pc:sldMkLst>
      </pc:sldChg>
      <pc:sldChg chg="add del">
        <pc:chgData name="Turner, Shannon K (ELD)" userId="6bfe0104-2f17-4a97-a9c3-3b4a60c642d5" providerId="ADAL" clId="{632DA922-A597-4264-97EC-F3ED4653E623}" dt="2024-04-11T15:33:19.949" v="88" actId="47"/>
        <pc:sldMkLst>
          <pc:docMk/>
          <pc:sldMk cId="3694449626" sldId="355"/>
        </pc:sldMkLst>
      </pc:sldChg>
      <pc:sldChg chg="del">
        <pc:chgData name="Turner, Shannon K (ELD)" userId="6bfe0104-2f17-4a97-a9c3-3b4a60c642d5" providerId="ADAL" clId="{632DA922-A597-4264-97EC-F3ED4653E623}" dt="2024-04-11T15:29:56.144" v="54" actId="47"/>
        <pc:sldMkLst>
          <pc:docMk/>
          <pc:sldMk cId="267426384" sldId="2635"/>
        </pc:sldMkLst>
      </pc:sldChg>
      <pc:sldChg chg="addSp modSp add mod ord">
        <pc:chgData name="Turner, Shannon K (ELD)" userId="6bfe0104-2f17-4a97-a9c3-3b4a60c642d5" providerId="ADAL" clId="{632DA922-A597-4264-97EC-F3ED4653E623}" dt="2024-04-24T19:06:34.219" v="1990"/>
        <pc:sldMkLst>
          <pc:docMk/>
          <pc:sldMk cId="145564595" sldId="2637"/>
        </pc:sldMkLst>
        <pc:spChg chg="mod">
          <ac:chgData name="Turner, Shannon K (ELD)" userId="6bfe0104-2f17-4a97-a9c3-3b4a60c642d5" providerId="ADAL" clId="{632DA922-A597-4264-97EC-F3ED4653E623}" dt="2024-04-24T18:17:54.247" v="1563" actId="2711"/>
          <ac:spMkLst>
            <pc:docMk/>
            <pc:sldMk cId="145564595" sldId="2637"/>
            <ac:spMk id="2" creationId="{00000000-0000-0000-0000-000000000000}"/>
          </ac:spMkLst>
        </pc:spChg>
        <pc:spChg chg="add mod">
          <ac:chgData name="Turner, Shannon K (ELD)" userId="6bfe0104-2f17-4a97-a9c3-3b4a60c642d5" providerId="ADAL" clId="{632DA922-A597-4264-97EC-F3ED4653E623}" dt="2024-04-24T18:54:33.288" v="1948" actId="404"/>
          <ac:spMkLst>
            <pc:docMk/>
            <pc:sldMk cId="145564595" sldId="2637"/>
            <ac:spMk id="6" creationId="{4EC0D8A2-3891-EF05-89F7-F8C549219071}"/>
          </ac:spMkLst>
        </pc:spChg>
        <pc:graphicFrameChg chg="mod">
          <ac:chgData name="Turner, Shannon K (ELD)" userId="6bfe0104-2f17-4a97-a9c3-3b4a60c642d5" providerId="ADAL" clId="{632DA922-A597-4264-97EC-F3ED4653E623}" dt="2024-04-24T17:43:37.004" v="1306" actId="478"/>
          <ac:graphicFrameMkLst>
            <pc:docMk/>
            <pc:sldMk cId="145564595" sldId="2637"/>
            <ac:graphicFrameMk id="4" creationId="{D841B634-3100-85BC-0BC2-39453CC30F02}"/>
          </ac:graphicFrameMkLst>
        </pc:graphicFrameChg>
      </pc:sldChg>
      <pc:sldChg chg="addSp delSp modSp del mod ord">
        <pc:chgData name="Turner, Shannon K (ELD)" userId="6bfe0104-2f17-4a97-a9c3-3b4a60c642d5" providerId="ADAL" clId="{632DA922-A597-4264-97EC-F3ED4653E623}" dt="2024-04-11T15:59:34.807" v="690" actId="47"/>
        <pc:sldMkLst>
          <pc:docMk/>
          <pc:sldMk cId="1980220687" sldId="2637"/>
        </pc:sldMkLst>
        <pc:spChg chg="mod">
          <ac:chgData name="Turner, Shannon K (ELD)" userId="6bfe0104-2f17-4a97-a9c3-3b4a60c642d5" providerId="ADAL" clId="{632DA922-A597-4264-97EC-F3ED4653E623}" dt="2024-04-11T15:44:58.710" v="420" actId="20577"/>
          <ac:spMkLst>
            <pc:docMk/>
            <pc:sldMk cId="1980220687" sldId="2637"/>
            <ac:spMk id="3" creationId="{00000000-0000-0000-0000-000000000000}"/>
          </ac:spMkLst>
        </pc:spChg>
        <pc:picChg chg="add del mod">
          <ac:chgData name="Turner, Shannon K (ELD)" userId="6bfe0104-2f17-4a97-a9c3-3b4a60c642d5" providerId="ADAL" clId="{632DA922-A597-4264-97EC-F3ED4653E623}" dt="2024-04-11T15:43:28.574" v="341" actId="22"/>
          <ac:picMkLst>
            <pc:docMk/>
            <pc:sldMk cId="1980220687" sldId="2637"/>
            <ac:picMk id="6" creationId="{5E48DA21-4C7E-6128-0171-90CBB6651CBB}"/>
          </ac:picMkLst>
        </pc:picChg>
      </pc:sldChg>
      <pc:sldChg chg="addSp modSp mod ord">
        <pc:chgData name="Turner, Shannon K (ELD)" userId="6bfe0104-2f17-4a97-a9c3-3b4a60c642d5" providerId="ADAL" clId="{632DA922-A597-4264-97EC-F3ED4653E623}" dt="2024-04-24T18:54:08.605" v="1942" actId="1076"/>
        <pc:sldMkLst>
          <pc:docMk/>
          <pc:sldMk cId="3989970729" sldId="2638"/>
        </pc:sldMkLst>
        <pc:spChg chg="mod">
          <ac:chgData name="Turner, Shannon K (ELD)" userId="6bfe0104-2f17-4a97-a9c3-3b4a60c642d5" providerId="ADAL" clId="{632DA922-A597-4264-97EC-F3ED4653E623}" dt="2024-04-24T18:28:36.926" v="1640" actId="1076"/>
          <ac:spMkLst>
            <pc:docMk/>
            <pc:sldMk cId="3989970729" sldId="2638"/>
            <ac:spMk id="2" creationId="{00000000-0000-0000-0000-000000000000}"/>
          </ac:spMkLst>
        </pc:spChg>
        <pc:spChg chg="add mod">
          <ac:chgData name="Turner, Shannon K (ELD)" userId="6bfe0104-2f17-4a97-a9c3-3b4a60c642d5" providerId="ADAL" clId="{632DA922-A597-4264-97EC-F3ED4653E623}" dt="2024-04-24T18:54:08.605" v="1942" actId="1076"/>
          <ac:spMkLst>
            <pc:docMk/>
            <pc:sldMk cId="3989970729" sldId="2638"/>
            <ac:spMk id="4" creationId="{13BBEDD4-D3F6-8808-F53F-D4B026A81310}"/>
          </ac:spMkLst>
        </pc:spChg>
      </pc:sldChg>
      <pc:sldChg chg="del">
        <pc:chgData name="Turner, Shannon K (ELD)" userId="6bfe0104-2f17-4a97-a9c3-3b4a60c642d5" providerId="ADAL" clId="{632DA922-A597-4264-97EC-F3ED4653E623}" dt="2024-04-11T15:30:06.204" v="56" actId="47"/>
        <pc:sldMkLst>
          <pc:docMk/>
          <pc:sldMk cId="2624009296" sldId="2639"/>
        </pc:sldMkLst>
      </pc:sldChg>
      <pc:sldChg chg="del">
        <pc:chgData name="Turner, Shannon K (ELD)" userId="6bfe0104-2f17-4a97-a9c3-3b4a60c642d5" providerId="ADAL" clId="{632DA922-A597-4264-97EC-F3ED4653E623}" dt="2024-04-11T15:30:07.879" v="57" actId="47"/>
        <pc:sldMkLst>
          <pc:docMk/>
          <pc:sldMk cId="1181851358" sldId="2640"/>
        </pc:sldMkLst>
      </pc:sldChg>
      <pc:sldChg chg="del">
        <pc:chgData name="Turner, Shannon K (ELD)" userId="6bfe0104-2f17-4a97-a9c3-3b4a60c642d5" providerId="ADAL" clId="{632DA922-A597-4264-97EC-F3ED4653E623}" dt="2024-04-11T15:37:13.615" v="118" actId="47"/>
        <pc:sldMkLst>
          <pc:docMk/>
          <pc:sldMk cId="66902216" sldId="2641"/>
        </pc:sldMkLst>
      </pc:sldChg>
      <pc:sldChg chg="addSp modSp mod ord">
        <pc:chgData name="Turner, Shannon K (ELD)" userId="6bfe0104-2f17-4a97-a9c3-3b4a60c642d5" providerId="ADAL" clId="{632DA922-A597-4264-97EC-F3ED4653E623}" dt="2024-04-24T18:53:49.449" v="1936" actId="404"/>
        <pc:sldMkLst>
          <pc:docMk/>
          <pc:sldMk cId="1398227702" sldId="2642"/>
        </pc:sldMkLst>
        <pc:spChg chg="mod">
          <ac:chgData name="Turner, Shannon K (ELD)" userId="6bfe0104-2f17-4a97-a9c3-3b4a60c642d5" providerId="ADAL" clId="{632DA922-A597-4264-97EC-F3ED4653E623}" dt="2024-04-24T18:28:24.192" v="1639" actId="404"/>
          <ac:spMkLst>
            <pc:docMk/>
            <pc:sldMk cId="1398227702" sldId="2642"/>
            <ac:spMk id="2" creationId="{00000000-0000-0000-0000-000000000000}"/>
          </ac:spMkLst>
        </pc:spChg>
        <pc:spChg chg="add mod">
          <ac:chgData name="Turner, Shannon K (ELD)" userId="6bfe0104-2f17-4a97-a9c3-3b4a60c642d5" providerId="ADAL" clId="{632DA922-A597-4264-97EC-F3ED4653E623}" dt="2024-04-24T18:53:49.449" v="1936" actId="404"/>
          <ac:spMkLst>
            <pc:docMk/>
            <pc:sldMk cId="1398227702" sldId="2642"/>
            <ac:spMk id="6" creationId="{9D637F39-9D30-4603-2F6E-86A08C3C65FE}"/>
          </ac:spMkLst>
        </pc:spChg>
        <pc:picChg chg="add mod">
          <ac:chgData name="Turner, Shannon K (ELD)" userId="6bfe0104-2f17-4a97-a9c3-3b4a60c642d5" providerId="ADAL" clId="{632DA922-A597-4264-97EC-F3ED4653E623}" dt="2024-04-22T13:25:19.330" v="1148" actId="1076"/>
          <ac:picMkLst>
            <pc:docMk/>
            <pc:sldMk cId="1398227702" sldId="2642"/>
            <ac:picMk id="7" creationId="{1158B5B5-35DD-E419-97A2-92406263154B}"/>
          </ac:picMkLst>
        </pc:picChg>
      </pc:sldChg>
      <pc:sldChg chg="addSp delSp modSp add del mod ord">
        <pc:chgData name="Turner, Shannon K (ELD)" userId="6bfe0104-2f17-4a97-a9c3-3b4a60c642d5" providerId="ADAL" clId="{632DA922-A597-4264-97EC-F3ED4653E623}" dt="2024-04-24T18:53:40.414" v="1934" actId="404"/>
        <pc:sldMkLst>
          <pc:docMk/>
          <pc:sldMk cId="304003322" sldId="2643"/>
        </pc:sldMkLst>
        <pc:spChg chg="mod">
          <ac:chgData name="Turner, Shannon K (ELD)" userId="6bfe0104-2f17-4a97-a9c3-3b4a60c642d5" providerId="ADAL" clId="{632DA922-A597-4264-97EC-F3ED4653E623}" dt="2024-04-24T18:27:48.250" v="1635" actId="1036"/>
          <ac:spMkLst>
            <pc:docMk/>
            <pc:sldMk cId="304003322" sldId="2643"/>
            <ac:spMk id="2" creationId="{00000000-0000-0000-0000-000000000000}"/>
          </ac:spMkLst>
        </pc:spChg>
        <pc:spChg chg="add del">
          <ac:chgData name="Turner, Shannon K (ELD)" userId="6bfe0104-2f17-4a97-a9c3-3b4a60c642d5" providerId="ADAL" clId="{632DA922-A597-4264-97EC-F3ED4653E623}" dt="2024-04-19T15:57:18.846" v="789" actId="12084"/>
          <ac:spMkLst>
            <pc:docMk/>
            <pc:sldMk cId="304003322" sldId="2643"/>
            <ac:spMk id="3" creationId="{00000000-0000-0000-0000-000000000000}"/>
          </ac:spMkLst>
        </pc:spChg>
        <pc:spChg chg="add mod">
          <ac:chgData name="Turner, Shannon K (ELD)" userId="6bfe0104-2f17-4a97-a9c3-3b4a60c642d5" providerId="ADAL" clId="{632DA922-A597-4264-97EC-F3ED4653E623}" dt="2024-04-24T18:53:40.414" v="1934" actId="404"/>
          <ac:spMkLst>
            <pc:docMk/>
            <pc:sldMk cId="304003322" sldId="2643"/>
            <ac:spMk id="6" creationId="{182348E9-7E08-27D1-9782-C725B4BF9519}"/>
          </ac:spMkLst>
        </pc:spChg>
        <pc:graphicFrameChg chg="add mod">
          <ac:chgData name="Turner, Shannon K (ELD)" userId="6bfe0104-2f17-4a97-a9c3-3b4a60c642d5" providerId="ADAL" clId="{632DA922-A597-4264-97EC-F3ED4653E623}" dt="2024-04-19T15:57:15.214" v="788" actId="12084"/>
          <ac:graphicFrameMkLst>
            <pc:docMk/>
            <pc:sldMk cId="304003322" sldId="2643"/>
            <ac:graphicFrameMk id="4" creationId="{CE045B31-FA96-150C-52CC-94FE9C17CBA3}"/>
          </ac:graphicFrameMkLst>
        </pc:graphicFrameChg>
        <pc:picChg chg="add del">
          <ac:chgData name="Turner, Shannon K (ELD)" userId="6bfe0104-2f17-4a97-a9c3-3b4a60c642d5" providerId="ADAL" clId="{632DA922-A597-4264-97EC-F3ED4653E623}" dt="2024-04-22T13:23:18.472" v="1133" actId="478"/>
          <ac:picMkLst>
            <pc:docMk/>
            <pc:sldMk cId="304003322" sldId="2643"/>
            <ac:picMk id="7" creationId="{8156695A-E26E-BFD8-D2F9-8A52A8846959}"/>
          </ac:picMkLst>
        </pc:picChg>
        <pc:picChg chg="add mod">
          <ac:chgData name="Turner, Shannon K (ELD)" userId="6bfe0104-2f17-4a97-a9c3-3b4a60c642d5" providerId="ADAL" clId="{632DA922-A597-4264-97EC-F3ED4653E623}" dt="2024-04-22T13:24:16.152" v="1139" actId="14100"/>
          <ac:picMkLst>
            <pc:docMk/>
            <pc:sldMk cId="304003322" sldId="2643"/>
            <ac:picMk id="10" creationId="{68A9AF3E-3871-F58B-8911-39202A112BA9}"/>
          </ac:picMkLst>
        </pc:picChg>
      </pc:sldChg>
      <pc:sldChg chg="del">
        <pc:chgData name="Turner, Shannon K (ELD)" userId="6bfe0104-2f17-4a97-a9c3-3b4a60c642d5" providerId="ADAL" clId="{632DA922-A597-4264-97EC-F3ED4653E623}" dt="2024-04-11T15:37:48.760" v="119" actId="47"/>
        <pc:sldMkLst>
          <pc:docMk/>
          <pc:sldMk cId="4293814948" sldId="2645"/>
        </pc:sldMkLst>
      </pc:sldChg>
      <pc:sldChg chg="del">
        <pc:chgData name="Turner, Shannon K (ELD)" userId="6bfe0104-2f17-4a97-a9c3-3b4a60c642d5" providerId="ADAL" clId="{632DA922-A597-4264-97EC-F3ED4653E623}" dt="2024-04-11T15:36:20.919" v="114" actId="47"/>
        <pc:sldMkLst>
          <pc:docMk/>
          <pc:sldMk cId="262965418" sldId="2646"/>
        </pc:sldMkLst>
      </pc:sldChg>
      <pc:sldChg chg="del">
        <pc:chgData name="Turner, Shannon K (ELD)" userId="6bfe0104-2f17-4a97-a9c3-3b4a60c642d5" providerId="ADAL" clId="{632DA922-A597-4264-97EC-F3ED4653E623}" dt="2024-04-11T15:36:15.438" v="112" actId="47"/>
        <pc:sldMkLst>
          <pc:docMk/>
          <pc:sldMk cId="3172838537" sldId="2649"/>
        </pc:sldMkLst>
      </pc:sldChg>
      <pc:sldChg chg="add del">
        <pc:chgData name="Turner, Shannon K (ELD)" userId="6bfe0104-2f17-4a97-a9c3-3b4a60c642d5" providerId="ADAL" clId="{632DA922-A597-4264-97EC-F3ED4653E623}" dt="2024-04-11T15:32:51.295" v="68" actId="47"/>
        <pc:sldMkLst>
          <pc:docMk/>
          <pc:sldMk cId="1083402031" sldId="2655"/>
        </pc:sldMkLst>
      </pc:sldChg>
      <pc:sldChg chg="addSp delSp modSp add del mod">
        <pc:chgData name="Turner, Shannon K (ELD)" userId="6bfe0104-2f17-4a97-a9c3-3b4a60c642d5" providerId="ADAL" clId="{632DA922-A597-4264-97EC-F3ED4653E623}" dt="2024-04-24T18:49:53.955" v="1904" actId="2711"/>
        <pc:sldMkLst>
          <pc:docMk/>
          <pc:sldMk cId="4197088779" sldId="2656"/>
        </pc:sldMkLst>
        <pc:spChg chg="mod">
          <ac:chgData name="Turner, Shannon K (ELD)" userId="6bfe0104-2f17-4a97-a9c3-3b4a60c642d5" providerId="ADAL" clId="{632DA922-A597-4264-97EC-F3ED4653E623}" dt="2024-04-24T17:50:42.246" v="1386" actId="403"/>
          <ac:spMkLst>
            <pc:docMk/>
            <pc:sldMk cId="4197088779" sldId="2656"/>
            <ac:spMk id="2" creationId="{00000000-0000-0000-0000-000000000000}"/>
          </ac:spMkLst>
        </pc:spChg>
        <pc:spChg chg="mod">
          <ac:chgData name="Turner, Shannon K (ELD)" userId="6bfe0104-2f17-4a97-a9c3-3b4a60c642d5" providerId="ADAL" clId="{632DA922-A597-4264-97EC-F3ED4653E623}" dt="2024-04-24T17:49:48.529" v="1378" actId="20577"/>
          <ac:spMkLst>
            <pc:docMk/>
            <pc:sldMk cId="4197088779" sldId="2656"/>
            <ac:spMk id="3" creationId="{00000000-0000-0000-0000-000000000000}"/>
          </ac:spMkLst>
        </pc:spChg>
        <pc:spChg chg="mod">
          <ac:chgData name="Turner, Shannon K (ELD)" userId="6bfe0104-2f17-4a97-a9c3-3b4a60c642d5" providerId="ADAL" clId="{632DA922-A597-4264-97EC-F3ED4653E623}" dt="2024-04-24T18:49:53.955" v="1904" actId="2711"/>
          <ac:spMkLst>
            <pc:docMk/>
            <pc:sldMk cId="4197088779" sldId="2656"/>
            <ac:spMk id="6" creationId="{3DBADBBE-83AD-0693-175F-169E1D1EF772}"/>
          </ac:spMkLst>
        </pc:spChg>
        <pc:spChg chg="add del">
          <ac:chgData name="Turner, Shannon K (ELD)" userId="6bfe0104-2f17-4a97-a9c3-3b4a60c642d5" providerId="ADAL" clId="{632DA922-A597-4264-97EC-F3ED4653E623}" dt="2024-04-11T15:25:10.642" v="1" actId="22"/>
          <ac:spMkLst>
            <pc:docMk/>
            <pc:sldMk cId="4197088779" sldId="2656"/>
            <ac:spMk id="9" creationId="{A4EF2C1A-98A3-BED6-28D8-50DF41DAC93B}"/>
          </ac:spMkLst>
        </pc:spChg>
      </pc:sldChg>
      <pc:sldChg chg="del">
        <pc:chgData name="Turner, Shannon K (ELD)" userId="6bfe0104-2f17-4a97-a9c3-3b4a60c642d5" providerId="ADAL" clId="{632DA922-A597-4264-97EC-F3ED4653E623}" dt="2024-04-11T15:35:47.073" v="104" actId="47"/>
        <pc:sldMkLst>
          <pc:docMk/>
          <pc:sldMk cId="1635812335" sldId="2658"/>
        </pc:sldMkLst>
      </pc:sldChg>
      <pc:sldChg chg="del">
        <pc:chgData name="Turner, Shannon K (ELD)" userId="6bfe0104-2f17-4a97-a9c3-3b4a60c642d5" providerId="ADAL" clId="{632DA922-A597-4264-97EC-F3ED4653E623}" dt="2024-04-11T15:35:28.852" v="103" actId="47"/>
        <pc:sldMkLst>
          <pc:docMk/>
          <pc:sldMk cId="1437582857" sldId="2659"/>
        </pc:sldMkLst>
      </pc:sldChg>
      <pc:sldChg chg="del">
        <pc:chgData name="Turner, Shannon K (ELD)" userId="6bfe0104-2f17-4a97-a9c3-3b4a60c642d5" providerId="ADAL" clId="{632DA922-A597-4264-97EC-F3ED4653E623}" dt="2024-04-11T15:35:26.232" v="102" actId="47"/>
        <pc:sldMkLst>
          <pc:docMk/>
          <pc:sldMk cId="2091939634" sldId="2660"/>
        </pc:sldMkLst>
      </pc:sldChg>
      <pc:sldChg chg="del">
        <pc:chgData name="Turner, Shannon K (ELD)" userId="6bfe0104-2f17-4a97-a9c3-3b4a60c642d5" providerId="ADAL" clId="{632DA922-A597-4264-97EC-F3ED4653E623}" dt="2024-04-11T15:34:39.115" v="100" actId="47"/>
        <pc:sldMkLst>
          <pc:docMk/>
          <pc:sldMk cId="3190104612" sldId="2661"/>
        </pc:sldMkLst>
      </pc:sldChg>
      <pc:sldChg chg="del">
        <pc:chgData name="Turner, Shannon K (ELD)" userId="6bfe0104-2f17-4a97-a9c3-3b4a60c642d5" providerId="ADAL" clId="{632DA922-A597-4264-97EC-F3ED4653E623}" dt="2024-04-11T15:33:33.004" v="93" actId="47"/>
        <pc:sldMkLst>
          <pc:docMk/>
          <pc:sldMk cId="4216003462" sldId="2664"/>
        </pc:sldMkLst>
      </pc:sldChg>
      <pc:sldChg chg="del">
        <pc:chgData name="Turner, Shannon K (ELD)" userId="6bfe0104-2f17-4a97-a9c3-3b4a60c642d5" providerId="ADAL" clId="{632DA922-A597-4264-97EC-F3ED4653E623}" dt="2024-04-11T15:35:57.802" v="109" actId="47"/>
        <pc:sldMkLst>
          <pc:docMk/>
          <pc:sldMk cId="4014630627" sldId="2665"/>
        </pc:sldMkLst>
      </pc:sldChg>
      <pc:sldChg chg="del">
        <pc:chgData name="Turner, Shannon K (ELD)" userId="6bfe0104-2f17-4a97-a9c3-3b4a60c642d5" providerId="ADAL" clId="{632DA922-A597-4264-97EC-F3ED4653E623}" dt="2024-04-11T15:35:49.214" v="105" actId="47"/>
        <pc:sldMkLst>
          <pc:docMk/>
          <pc:sldMk cId="3230431518" sldId="2666"/>
        </pc:sldMkLst>
      </pc:sldChg>
      <pc:sldChg chg="del">
        <pc:chgData name="Turner, Shannon K (ELD)" userId="6bfe0104-2f17-4a97-a9c3-3b4a60c642d5" providerId="ADAL" clId="{632DA922-A597-4264-97EC-F3ED4653E623}" dt="2024-04-11T15:33:29.705" v="92" actId="47"/>
        <pc:sldMkLst>
          <pc:docMk/>
          <pc:sldMk cId="1234388989" sldId="2667"/>
        </pc:sldMkLst>
      </pc:sldChg>
      <pc:sldChg chg="del ord">
        <pc:chgData name="Turner, Shannon K (ELD)" userId="6bfe0104-2f17-4a97-a9c3-3b4a60c642d5" providerId="ADAL" clId="{632DA922-A597-4264-97EC-F3ED4653E623}" dt="2024-04-19T16:18:57.904" v="833" actId="47"/>
        <pc:sldMkLst>
          <pc:docMk/>
          <pc:sldMk cId="3355017860" sldId="2671"/>
        </pc:sldMkLst>
      </pc:sldChg>
      <pc:sldChg chg="del ord">
        <pc:chgData name="Turner, Shannon K (ELD)" userId="6bfe0104-2f17-4a97-a9c3-3b4a60c642d5" providerId="ADAL" clId="{632DA922-A597-4264-97EC-F3ED4653E623}" dt="2024-04-19T16:18:52.734" v="832" actId="47"/>
        <pc:sldMkLst>
          <pc:docMk/>
          <pc:sldMk cId="473325707" sldId="2672"/>
        </pc:sldMkLst>
      </pc:sldChg>
      <pc:sldChg chg="del ord">
        <pc:chgData name="Turner, Shannon K (ELD)" userId="6bfe0104-2f17-4a97-a9c3-3b4a60c642d5" providerId="ADAL" clId="{632DA922-A597-4264-97EC-F3ED4653E623}" dt="2024-04-19T16:18:35.472" v="831" actId="47"/>
        <pc:sldMkLst>
          <pc:docMk/>
          <pc:sldMk cId="3594796509" sldId="2673"/>
        </pc:sldMkLst>
      </pc:sldChg>
      <pc:sldChg chg="modSp mod ord">
        <pc:chgData name="Turner, Shannon K (ELD)" userId="6bfe0104-2f17-4a97-a9c3-3b4a60c642d5" providerId="ADAL" clId="{632DA922-A597-4264-97EC-F3ED4653E623}" dt="2024-04-24T19:00:19.328" v="1985" actId="20577"/>
        <pc:sldMkLst>
          <pc:docMk/>
          <pc:sldMk cId="4078928026" sldId="2674"/>
        </pc:sldMkLst>
        <pc:spChg chg="mod">
          <ac:chgData name="Turner, Shannon K (ELD)" userId="6bfe0104-2f17-4a97-a9c3-3b4a60c642d5" providerId="ADAL" clId="{632DA922-A597-4264-97EC-F3ED4653E623}" dt="2024-04-24T18:19:34.958" v="1579" actId="404"/>
          <ac:spMkLst>
            <pc:docMk/>
            <pc:sldMk cId="4078928026" sldId="2674"/>
            <ac:spMk id="2" creationId="{00000000-0000-0000-0000-000000000000}"/>
          </ac:spMkLst>
        </pc:spChg>
        <pc:spChg chg="mod">
          <ac:chgData name="Turner, Shannon K (ELD)" userId="6bfe0104-2f17-4a97-a9c3-3b4a60c642d5" providerId="ADAL" clId="{632DA922-A597-4264-97EC-F3ED4653E623}" dt="2024-04-24T19:00:19.328" v="1985" actId="20577"/>
          <ac:spMkLst>
            <pc:docMk/>
            <pc:sldMk cId="4078928026" sldId="2674"/>
            <ac:spMk id="3" creationId="{00000000-0000-0000-0000-000000000000}"/>
          </ac:spMkLst>
        </pc:spChg>
        <pc:spChg chg="mod">
          <ac:chgData name="Turner, Shannon K (ELD)" userId="6bfe0104-2f17-4a97-a9c3-3b4a60c642d5" providerId="ADAL" clId="{632DA922-A597-4264-97EC-F3ED4653E623}" dt="2024-04-24T18:55:08.022" v="1959" actId="404"/>
          <ac:spMkLst>
            <pc:docMk/>
            <pc:sldMk cId="4078928026" sldId="2674"/>
            <ac:spMk id="7" creationId="{59D6F13F-6EFF-40B1-8EDF-F225B1CAE7E5}"/>
          </ac:spMkLst>
        </pc:spChg>
      </pc:sldChg>
      <pc:sldChg chg="addSp modSp mod ord">
        <pc:chgData name="Turner, Shannon K (ELD)" userId="6bfe0104-2f17-4a97-a9c3-3b4a60c642d5" providerId="ADAL" clId="{632DA922-A597-4264-97EC-F3ED4653E623}" dt="2024-04-24T18:59:26.817" v="1967" actId="20577"/>
        <pc:sldMkLst>
          <pc:docMk/>
          <pc:sldMk cId="987552834" sldId="2675"/>
        </pc:sldMkLst>
        <pc:spChg chg="mod">
          <ac:chgData name="Turner, Shannon K (ELD)" userId="6bfe0104-2f17-4a97-a9c3-3b4a60c642d5" providerId="ADAL" clId="{632DA922-A597-4264-97EC-F3ED4653E623}" dt="2024-04-24T18:19:15.962" v="1577" actId="2711"/>
          <ac:spMkLst>
            <pc:docMk/>
            <pc:sldMk cId="987552834" sldId="2675"/>
            <ac:spMk id="2" creationId="{00000000-0000-0000-0000-000000000000}"/>
          </ac:spMkLst>
        </pc:spChg>
        <pc:spChg chg="add mod">
          <ac:chgData name="Turner, Shannon K (ELD)" userId="6bfe0104-2f17-4a97-a9c3-3b4a60c642d5" providerId="ADAL" clId="{632DA922-A597-4264-97EC-F3ED4653E623}" dt="2024-04-24T18:54:58.489" v="1956" actId="404"/>
          <ac:spMkLst>
            <pc:docMk/>
            <pc:sldMk cId="987552834" sldId="2675"/>
            <ac:spMk id="4" creationId="{BC184830-19FD-264C-8FC3-5F68D6FA0495}"/>
          </ac:spMkLst>
        </pc:spChg>
        <pc:graphicFrameChg chg="mod">
          <ac:chgData name="Turner, Shannon K (ELD)" userId="6bfe0104-2f17-4a97-a9c3-3b4a60c642d5" providerId="ADAL" clId="{632DA922-A597-4264-97EC-F3ED4653E623}" dt="2024-04-24T18:59:26.817" v="1967" actId="20577"/>
          <ac:graphicFrameMkLst>
            <pc:docMk/>
            <pc:sldMk cId="987552834" sldId="2675"/>
            <ac:graphicFrameMk id="7" creationId="{014902B3-542E-0337-D495-EEBFDACEE73C}"/>
          </ac:graphicFrameMkLst>
        </pc:graphicFrameChg>
        <pc:picChg chg="add mod">
          <ac:chgData name="Turner, Shannon K (ELD)" userId="6bfe0104-2f17-4a97-a9c3-3b4a60c642d5" providerId="ADAL" clId="{632DA922-A597-4264-97EC-F3ED4653E623}" dt="2024-04-24T18:30:12.542" v="1643" actId="1076"/>
          <ac:picMkLst>
            <pc:docMk/>
            <pc:sldMk cId="987552834" sldId="2675"/>
            <ac:picMk id="6" creationId="{EFD3AE12-34C0-8E18-9DE7-D4677FB0AA7D}"/>
          </ac:picMkLst>
        </pc:picChg>
      </pc:sldChg>
      <pc:sldChg chg="addSp delSp modSp mod ord">
        <pc:chgData name="Turner, Shannon K (ELD)" userId="6bfe0104-2f17-4a97-a9c3-3b4a60c642d5" providerId="ADAL" clId="{632DA922-A597-4264-97EC-F3ED4653E623}" dt="2024-04-24T18:54:49.920" v="1953" actId="404"/>
        <pc:sldMkLst>
          <pc:docMk/>
          <pc:sldMk cId="2138688323" sldId="2676"/>
        </pc:sldMkLst>
        <pc:spChg chg="mod">
          <ac:chgData name="Turner, Shannon K (ELD)" userId="6bfe0104-2f17-4a97-a9c3-3b4a60c642d5" providerId="ADAL" clId="{632DA922-A597-4264-97EC-F3ED4653E623}" dt="2024-04-24T18:19:03.480" v="1576" actId="404"/>
          <ac:spMkLst>
            <pc:docMk/>
            <pc:sldMk cId="2138688323" sldId="2676"/>
            <ac:spMk id="2" creationId="{00000000-0000-0000-0000-000000000000}"/>
          </ac:spMkLst>
        </pc:spChg>
        <pc:spChg chg="del">
          <ac:chgData name="Turner, Shannon K (ELD)" userId="6bfe0104-2f17-4a97-a9c3-3b4a60c642d5" providerId="ADAL" clId="{632DA922-A597-4264-97EC-F3ED4653E623}" dt="2024-04-19T15:53:36.148" v="739" actId="12084"/>
          <ac:spMkLst>
            <pc:docMk/>
            <pc:sldMk cId="2138688323" sldId="2676"/>
            <ac:spMk id="3" creationId="{00000000-0000-0000-0000-000000000000}"/>
          </ac:spMkLst>
        </pc:spChg>
        <pc:spChg chg="add mod">
          <ac:chgData name="Turner, Shannon K (ELD)" userId="6bfe0104-2f17-4a97-a9c3-3b4a60c642d5" providerId="ADAL" clId="{632DA922-A597-4264-97EC-F3ED4653E623}" dt="2024-04-24T18:54:49.920" v="1953" actId="404"/>
          <ac:spMkLst>
            <pc:docMk/>
            <pc:sldMk cId="2138688323" sldId="2676"/>
            <ac:spMk id="6" creationId="{ECB0E293-E5CD-C27A-3D10-AAAED3200133}"/>
          </ac:spMkLst>
        </pc:spChg>
        <pc:graphicFrameChg chg="add mod">
          <ac:chgData name="Turner, Shannon K (ELD)" userId="6bfe0104-2f17-4a97-a9c3-3b4a60c642d5" providerId="ADAL" clId="{632DA922-A597-4264-97EC-F3ED4653E623}" dt="2024-04-24T17:39:55.466" v="1183" actId="1076"/>
          <ac:graphicFrameMkLst>
            <pc:docMk/>
            <pc:sldMk cId="2138688323" sldId="2676"/>
            <ac:graphicFrameMk id="4" creationId="{194AE393-3F12-336C-332F-7EABE9A5787B}"/>
          </ac:graphicFrameMkLst>
        </pc:graphicFrameChg>
      </pc:sldChg>
      <pc:sldChg chg="addSp modSp mod ord">
        <pc:chgData name="Turner, Shannon K (ELD)" userId="6bfe0104-2f17-4a97-a9c3-3b4a60c642d5" providerId="ADAL" clId="{632DA922-A597-4264-97EC-F3ED4653E623}" dt="2024-04-24T18:54:40.454" v="1950" actId="404"/>
        <pc:sldMkLst>
          <pc:docMk/>
          <pc:sldMk cId="2503992368" sldId="2677"/>
        </pc:sldMkLst>
        <pc:spChg chg="mod">
          <ac:chgData name="Turner, Shannon K (ELD)" userId="6bfe0104-2f17-4a97-a9c3-3b4a60c642d5" providerId="ADAL" clId="{632DA922-A597-4264-97EC-F3ED4653E623}" dt="2024-04-24T18:18:05.191" v="1564" actId="2711"/>
          <ac:spMkLst>
            <pc:docMk/>
            <pc:sldMk cId="2503992368" sldId="2677"/>
            <ac:spMk id="2" creationId="{00000000-0000-0000-0000-000000000000}"/>
          </ac:spMkLst>
        </pc:spChg>
        <pc:spChg chg="mod">
          <ac:chgData name="Turner, Shannon K (ELD)" userId="6bfe0104-2f17-4a97-a9c3-3b4a60c642d5" providerId="ADAL" clId="{632DA922-A597-4264-97EC-F3ED4653E623}" dt="2024-04-24T18:18:23.969" v="1568" actId="2711"/>
          <ac:spMkLst>
            <pc:docMk/>
            <pc:sldMk cId="2503992368" sldId="2677"/>
            <ac:spMk id="3" creationId="{00000000-0000-0000-0000-000000000000}"/>
          </ac:spMkLst>
        </pc:spChg>
        <pc:spChg chg="add mod">
          <ac:chgData name="Turner, Shannon K (ELD)" userId="6bfe0104-2f17-4a97-a9c3-3b4a60c642d5" providerId="ADAL" clId="{632DA922-A597-4264-97EC-F3ED4653E623}" dt="2024-04-24T18:54:40.454" v="1950" actId="404"/>
          <ac:spMkLst>
            <pc:docMk/>
            <pc:sldMk cId="2503992368" sldId="2677"/>
            <ac:spMk id="9" creationId="{A261ED63-4B36-06E1-701F-1216C207E07C}"/>
          </ac:spMkLst>
        </pc:spChg>
        <pc:graphicFrameChg chg="mod">
          <ac:chgData name="Turner, Shannon K (ELD)" userId="6bfe0104-2f17-4a97-a9c3-3b4a60c642d5" providerId="ADAL" clId="{632DA922-A597-4264-97EC-F3ED4653E623}" dt="2024-04-24T18:18:48.080" v="1573" actId="1076"/>
          <ac:graphicFrameMkLst>
            <pc:docMk/>
            <pc:sldMk cId="2503992368" sldId="2677"/>
            <ac:graphicFrameMk id="4" creationId="{35ECBFF8-84BC-9B92-E0AA-4E7A04736C11}"/>
          </ac:graphicFrameMkLst>
        </pc:graphicFrameChg>
        <pc:picChg chg="add mod">
          <ac:chgData name="Turner, Shannon K (ELD)" userId="6bfe0104-2f17-4a97-a9c3-3b4a60c642d5" providerId="ADAL" clId="{632DA922-A597-4264-97EC-F3ED4653E623}" dt="2024-04-22T13:20:24.908" v="1125" actId="1076"/>
          <ac:picMkLst>
            <pc:docMk/>
            <pc:sldMk cId="2503992368" sldId="2677"/>
            <ac:picMk id="7" creationId="{BF84C718-641F-FD74-400A-5145B36C6B65}"/>
          </ac:picMkLst>
        </pc:picChg>
      </pc:sldChg>
      <pc:sldChg chg="del">
        <pc:chgData name="Turner, Shannon K (ELD)" userId="6bfe0104-2f17-4a97-a9c3-3b4a60c642d5" providerId="ADAL" clId="{632DA922-A597-4264-97EC-F3ED4653E623}" dt="2024-04-11T15:29:57.118" v="55" actId="47"/>
        <pc:sldMkLst>
          <pc:docMk/>
          <pc:sldMk cId="938856726" sldId="2682"/>
        </pc:sldMkLst>
      </pc:sldChg>
      <pc:sldChg chg="modSp mod ord addCm delCm">
        <pc:chgData name="Turner, Shannon K (ELD)" userId="6bfe0104-2f17-4a97-a9c3-3b4a60c642d5" providerId="ADAL" clId="{632DA922-A597-4264-97EC-F3ED4653E623}" dt="2024-04-19T15:52:17.848" v="738"/>
        <pc:sldMkLst>
          <pc:docMk/>
          <pc:sldMk cId="3022039752" sldId="2683"/>
        </pc:sldMkLst>
        <pc:spChg chg="mod">
          <ac:chgData name="Turner, Shannon K (ELD)" userId="6bfe0104-2f17-4a97-a9c3-3b4a60c642d5" providerId="ADAL" clId="{632DA922-A597-4264-97EC-F3ED4653E623}" dt="2024-04-11T15:39:42.210" v="157" actId="20577"/>
          <ac:spMkLst>
            <pc:docMk/>
            <pc:sldMk cId="3022039752" sldId="2683"/>
            <ac:spMk id="114" creationId="{00000000-0000-0000-0000-000000000000}"/>
          </ac:spMkLst>
        </pc:spChg>
        <pc:extLst>
          <p:ext xmlns:p="http://schemas.openxmlformats.org/presentationml/2006/main" uri="{D6D511B9-2390-475A-947B-AFAB55BFBCF1}">
            <pc226:cmChg xmlns:pc226="http://schemas.microsoft.com/office/powerpoint/2022/06/main/command" chg="add del">
              <pc226:chgData name="Turner, Shannon K (ELD)" userId="6bfe0104-2f17-4a97-a9c3-3b4a60c642d5" providerId="ADAL" clId="{632DA922-A597-4264-97EC-F3ED4653E623}" dt="2024-04-19T15:52:17.848" v="738"/>
              <pc2:cmMkLst xmlns:pc2="http://schemas.microsoft.com/office/powerpoint/2019/9/main/command">
                <pc:docMk/>
                <pc:sldMk cId="3022039752" sldId="2683"/>
                <pc2:cmMk id="{C1F7AE02-35F9-4FB5-811B-46C0F0005F01}"/>
              </pc2:cmMkLst>
            </pc226:cmChg>
          </p:ext>
        </pc:extLst>
      </pc:sldChg>
      <pc:sldChg chg="del">
        <pc:chgData name="Turner, Shannon K (ELD)" userId="6bfe0104-2f17-4a97-a9c3-3b4a60c642d5" providerId="ADAL" clId="{632DA922-A597-4264-97EC-F3ED4653E623}" dt="2024-04-11T15:35:54.827" v="108" actId="47"/>
        <pc:sldMkLst>
          <pc:docMk/>
          <pc:sldMk cId="3089283778" sldId="2685"/>
        </pc:sldMkLst>
      </pc:sldChg>
      <pc:sldChg chg="add del">
        <pc:chgData name="Turner, Shannon K (ELD)" userId="6bfe0104-2f17-4a97-a9c3-3b4a60c642d5" providerId="ADAL" clId="{632DA922-A597-4264-97EC-F3ED4653E623}" dt="2024-04-11T15:33:25.594" v="91" actId="47"/>
        <pc:sldMkLst>
          <pc:docMk/>
          <pc:sldMk cId="110437952" sldId="2748"/>
        </pc:sldMkLst>
      </pc:sldChg>
      <pc:sldChg chg="add del">
        <pc:chgData name="Turner, Shannon K (ELD)" userId="6bfe0104-2f17-4a97-a9c3-3b4a60c642d5" providerId="ADAL" clId="{632DA922-A597-4264-97EC-F3ED4653E623}" dt="2024-04-11T15:32:44.563" v="63" actId="47"/>
        <pc:sldMkLst>
          <pc:docMk/>
          <pc:sldMk cId="3709392278" sldId="2752"/>
        </pc:sldMkLst>
      </pc:sldChg>
      <pc:sldChg chg="del">
        <pc:chgData name="Turner, Shannon K (ELD)" userId="6bfe0104-2f17-4a97-a9c3-3b4a60c642d5" providerId="ADAL" clId="{632DA922-A597-4264-97EC-F3ED4653E623}" dt="2024-04-11T15:36:24.818" v="115" actId="47"/>
        <pc:sldMkLst>
          <pc:docMk/>
          <pc:sldMk cId="1660470070" sldId="2088198019"/>
        </pc:sldMkLst>
      </pc:sldChg>
      <pc:sldChg chg="del">
        <pc:chgData name="Turner, Shannon K (ELD)" userId="6bfe0104-2f17-4a97-a9c3-3b4a60c642d5" providerId="ADAL" clId="{632DA922-A597-4264-97EC-F3ED4653E623}" dt="2024-04-11T15:35:59.928" v="110" actId="47"/>
        <pc:sldMkLst>
          <pc:docMk/>
          <pc:sldMk cId="2281783972" sldId="2088198020"/>
        </pc:sldMkLst>
      </pc:sldChg>
      <pc:sldChg chg="del">
        <pc:chgData name="Turner, Shannon K (ELD)" userId="6bfe0104-2f17-4a97-a9c3-3b4a60c642d5" providerId="ADAL" clId="{632DA922-A597-4264-97EC-F3ED4653E623}" dt="2024-04-11T15:34:37.030" v="99" actId="47"/>
        <pc:sldMkLst>
          <pc:docMk/>
          <pc:sldMk cId="4241786840" sldId="2088198022"/>
        </pc:sldMkLst>
      </pc:sldChg>
      <pc:sldChg chg="del">
        <pc:chgData name="Turner, Shannon K (ELD)" userId="6bfe0104-2f17-4a97-a9c3-3b4a60c642d5" providerId="ADAL" clId="{632DA922-A597-4264-97EC-F3ED4653E623}" dt="2024-04-11T15:35:52.162" v="107" actId="47"/>
        <pc:sldMkLst>
          <pc:docMk/>
          <pc:sldMk cId="3315339830" sldId="2088198023"/>
        </pc:sldMkLst>
      </pc:sldChg>
      <pc:sldChg chg="del">
        <pc:chgData name="Turner, Shannon K (ELD)" userId="6bfe0104-2f17-4a97-a9c3-3b4a60c642d5" providerId="ADAL" clId="{632DA922-A597-4264-97EC-F3ED4653E623}" dt="2024-04-11T15:36:10.595" v="111" actId="47"/>
        <pc:sldMkLst>
          <pc:docMk/>
          <pc:sldMk cId="4271502833" sldId="2088198066"/>
        </pc:sldMkLst>
      </pc:sldChg>
      <pc:sldChg chg="del">
        <pc:chgData name="Turner, Shannon K (ELD)" userId="6bfe0104-2f17-4a97-a9c3-3b4a60c642d5" providerId="ADAL" clId="{632DA922-A597-4264-97EC-F3ED4653E623}" dt="2024-04-11T15:28:01.302" v="47" actId="47"/>
        <pc:sldMkLst>
          <pc:docMk/>
          <pc:sldMk cId="1718083877" sldId="2145706620"/>
        </pc:sldMkLst>
      </pc:sldChg>
      <pc:sldChg chg="add del">
        <pc:chgData name="Turner, Shannon K (ELD)" userId="6bfe0104-2f17-4a97-a9c3-3b4a60c642d5" providerId="ADAL" clId="{632DA922-A597-4264-97EC-F3ED4653E623}" dt="2024-04-11T15:32:55.181" v="71" actId="47"/>
        <pc:sldMkLst>
          <pc:docMk/>
          <pc:sldMk cId="3194659558" sldId="2145706622"/>
        </pc:sldMkLst>
      </pc:sldChg>
      <pc:sldChg chg="del">
        <pc:chgData name="Turner, Shannon K (ELD)" userId="6bfe0104-2f17-4a97-a9c3-3b4a60c642d5" providerId="ADAL" clId="{632DA922-A597-4264-97EC-F3ED4653E623}" dt="2024-04-11T15:40:18.445" v="158" actId="47"/>
        <pc:sldMkLst>
          <pc:docMk/>
          <pc:sldMk cId="3229537816" sldId="2145707622"/>
        </pc:sldMkLst>
      </pc:sldChg>
      <pc:sldChg chg="add del">
        <pc:chgData name="Turner, Shannon K (ELD)" userId="6bfe0104-2f17-4a97-a9c3-3b4a60c642d5" providerId="ADAL" clId="{632DA922-A597-4264-97EC-F3ED4653E623}" dt="2024-04-11T15:33:03.846" v="78" actId="47"/>
        <pc:sldMkLst>
          <pc:docMk/>
          <pc:sldMk cId="2352041369" sldId="2145707629"/>
        </pc:sldMkLst>
      </pc:sldChg>
      <pc:sldChg chg="modSp add mod">
        <pc:chgData name="Turner, Shannon K (ELD)" userId="6bfe0104-2f17-4a97-a9c3-3b4a60c642d5" providerId="ADAL" clId="{632DA922-A597-4264-97EC-F3ED4653E623}" dt="2024-04-24T19:08:09.224" v="2039" actId="1076"/>
        <pc:sldMkLst>
          <pc:docMk/>
          <pc:sldMk cId="1013077752" sldId="2145707642"/>
        </pc:sldMkLst>
        <pc:spChg chg="mod">
          <ac:chgData name="Turner, Shannon K (ELD)" userId="6bfe0104-2f17-4a97-a9c3-3b4a60c642d5" providerId="ADAL" clId="{632DA922-A597-4264-97EC-F3ED4653E623}" dt="2024-04-24T18:50:01.762" v="1905" actId="2711"/>
          <ac:spMkLst>
            <pc:docMk/>
            <pc:sldMk cId="1013077752" sldId="2145707642"/>
            <ac:spMk id="3" creationId="{7E5A31C3-6583-BEEB-703A-BD48A15C1421}"/>
          </ac:spMkLst>
        </pc:spChg>
        <pc:spChg chg="mod">
          <ac:chgData name="Turner, Shannon K (ELD)" userId="6bfe0104-2f17-4a97-a9c3-3b4a60c642d5" providerId="ADAL" clId="{632DA922-A597-4264-97EC-F3ED4653E623}" dt="2024-04-24T19:07:41.022" v="2037" actId="20577"/>
          <ac:spMkLst>
            <pc:docMk/>
            <pc:sldMk cId="1013077752" sldId="2145707642"/>
            <ac:spMk id="10" creationId="{BF7D10CC-1BE4-1520-9A12-5738BE233A56}"/>
          </ac:spMkLst>
        </pc:spChg>
        <pc:picChg chg="mod">
          <ac:chgData name="Turner, Shannon K (ELD)" userId="6bfe0104-2f17-4a97-a9c3-3b4a60c642d5" providerId="ADAL" clId="{632DA922-A597-4264-97EC-F3ED4653E623}" dt="2024-04-24T19:08:09.224" v="2039" actId="1076"/>
          <ac:picMkLst>
            <pc:docMk/>
            <pc:sldMk cId="1013077752" sldId="2145707642"/>
            <ac:picMk id="6" creationId="{2E97144E-B3A5-0E20-7580-E470E01E9C9D}"/>
          </ac:picMkLst>
        </pc:picChg>
      </pc:sldChg>
      <pc:sldChg chg="add del">
        <pc:chgData name="Turner, Shannon K (ELD)" userId="6bfe0104-2f17-4a97-a9c3-3b4a60c642d5" providerId="ADAL" clId="{632DA922-A597-4264-97EC-F3ED4653E623}" dt="2024-04-11T15:33:04.875" v="79" actId="47"/>
        <pc:sldMkLst>
          <pc:docMk/>
          <pc:sldMk cId="3618677739" sldId="2145707643"/>
        </pc:sldMkLst>
      </pc:sldChg>
      <pc:sldChg chg="del">
        <pc:chgData name="Turner, Shannon K (ELD)" userId="6bfe0104-2f17-4a97-a9c3-3b4a60c642d5" providerId="ADAL" clId="{632DA922-A597-4264-97EC-F3ED4653E623}" dt="2024-04-11T15:36:19.147" v="113" actId="47"/>
        <pc:sldMkLst>
          <pc:docMk/>
          <pc:sldMk cId="502939670" sldId="2145707651"/>
        </pc:sldMkLst>
      </pc:sldChg>
      <pc:sldChg chg="del">
        <pc:chgData name="Turner, Shannon K (ELD)" userId="6bfe0104-2f17-4a97-a9c3-3b4a60c642d5" providerId="ADAL" clId="{632DA922-A597-4264-97EC-F3ED4653E623}" dt="2024-04-11T15:35:50.450" v="106" actId="47"/>
        <pc:sldMkLst>
          <pc:docMk/>
          <pc:sldMk cId="2510038356" sldId="2145707652"/>
        </pc:sldMkLst>
      </pc:sldChg>
      <pc:sldChg chg="del">
        <pc:chgData name="Turner, Shannon K (ELD)" userId="6bfe0104-2f17-4a97-a9c3-3b4a60c642d5" providerId="ADAL" clId="{632DA922-A597-4264-97EC-F3ED4653E623}" dt="2024-04-11T15:33:34.372" v="94" actId="47"/>
        <pc:sldMkLst>
          <pc:docMk/>
          <pc:sldMk cId="3845759883" sldId="2145707653"/>
        </pc:sldMkLst>
      </pc:sldChg>
      <pc:sldChg chg="addSp modSp mod ord modCm">
        <pc:chgData name="Turner, Shannon K (ELD)" userId="6bfe0104-2f17-4a97-a9c3-3b4a60c642d5" providerId="ADAL" clId="{632DA922-A597-4264-97EC-F3ED4653E623}" dt="2024-04-24T18:54:16.055" v="1943" actId="2711"/>
        <pc:sldMkLst>
          <pc:docMk/>
          <pc:sldMk cId="2914084440" sldId="2145707655"/>
        </pc:sldMkLst>
        <pc:spChg chg="mod">
          <ac:chgData name="Turner, Shannon K (ELD)" userId="6bfe0104-2f17-4a97-a9c3-3b4a60c642d5" providerId="ADAL" clId="{632DA922-A597-4264-97EC-F3ED4653E623}" dt="2024-04-24T18:16:46.302" v="1555" actId="404"/>
          <ac:spMkLst>
            <pc:docMk/>
            <pc:sldMk cId="2914084440" sldId="2145707655"/>
            <ac:spMk id="2" creationId="{00000000-0000-0000-0000-000000000000}"/>
          </ac:spMkLst>
        </pc:spChg>
        <pc:spChg chg="mod">
          <ac:chgData name="Turner, Shannon K (ELD)" userId="6bfe0104-2f17-4a97-a9c3-3b4a60c642d5" providerId="ADAL" clId="{632DA922-A597-4264-97EC-F3ED4653E623}" dt="2024-04-24T18:16:54.873" v="1556" actId="2711"/>
          <ac:spMkLst>
            <pc:docMk/>
            <pc:sldMk cId="2914084440" sldId="2145707655"/>
            <ac:spMk id="3" creationId="{00000000-0000-0000-0000-000000000000}"/>
          </ac:spMkLst>
        </pc:spChg>
        <pc:spChg chg="add mod">
          <ac:chgData name="Turner, Shannon K (ELD)" userId="6bfe0104-2f17-4a97-a9c3-3b4a60c642d5" providerId="ADAL" clId="{632DA922-A597-4264-97EC-F3ED4653E623}" dt="2024-04-24T18:54:16.055" v="1943" actId="2711"/>
          <ac:spMkLst>
            <pc:docMk/>
            <pc:sldMk cId="2914084440" sldId="2145707655"/>
            <ac:spMk id="9" creationId="{A5B1C779-EC4A-6C31-732F-E00A87E9943F}"/>
          </ac:spMkLst>
        </pc:spChg>
        <pc:graphicFrameChg chg="modGraphic">
          <ac:chgData name="Turner, Shannon K (ELD)" userId="6bfe0104-2f17-4a97-a9c3-3b4a60c642d5" providerId="ADAL" clId="{632DA922-A597-4264-97EC-F3ED4653E623}" dt="2024-04-22T13:08:44.784" v="986" actId="27107"/>
          <ac:graphicFrameMkLst>
            <pc:docMk/>
            <pc:sldMk cId="2914084440" sldId="2145707655"/>
            <ac:graphicFrameMk id="4" creationId="{2C5E835D-1D3A-E58B-BD8C-FCB23809F381}"/>
          </ac:graphicFrameMkLst>
        </pc:graphicFrameChg>
        <pc:picChg chg="add mod">
          <ac:chgData name="Turner, Shannon K (ELD)" userId="6bfe0104-2f17-4a97-a9c3-3b4a60c642d5" providerId="ADAL" clId="{632DA922-A597-4264-97EC-F3ED4653E623}" dt="2024-04-22T13:18:02.790" v="1122" actId="1076"/>
          <ac:picMkLst>
            <pc:docMk/>
            <pc:sldMk cId="2914084440" sldId="2145707655"/>
            <ac:picMk id="7" creationId="{744932C7-29A1-C8C7-4D16-2A7A07F75835}"/>
          </ac:picMkLst>
        </pc:picChg>
        <pc:extLst>
          <p:ext xmlns:p="http://schemas.openxmlformats.org/presentationml/2006/main" uri="{D6D511B9-2390-475A-947B-AFAB55BFBCF1}">
            <pc226:cmChg xmlns:pc226="http://schemas.microsoft.com/office/powerpoint/2022/06/main/command" chg="">
              <pc226:chgData name="Turner, Shannon K (ELD)" userId="6bfe0104-2f17-4a97-a9c3-3b4a60c642d5" providerId="ADAL" clId="{632DA922-A597-4264-97EC-F3ED4653E623}" dt="2024-04-11T15:55:32.247" v="685"/>
              <pc2:cmMkLst xmlns:pc2="http://schemas.microsoft.com/office/powerpoint/2019/9/main/command">
                <pc:docMk/>
                <pc:sldMk cId="2914084440" sldId="2145707655"/>
                <pc2:cmMk id="{35D9BE5A-85E3-464E-AA27-8F1C6F5134A7}"/>
              </pc2:cmMkLst>
              <pc226:cmRplyChg chg="add">
                <pc226:chgData name="Turner, Shannon K (ELD)" userId="6bfe0104-2f17-4a97-a9c3-3b4a60c642d5" providerId="ADAL" clId="{632DA922-A597-4264-97EC-F3ED4653E623}" dt="2024-04-11T15:55:32.247" v="685"/>
                <pc2:cmRplyMkLst xmlns:pc2="http://schemas.microsoft.com/office/powerpoint/2019/9/main/command">
                  <pc:docMk/>
                  <pc:sldMk cId="2914084440" sldId="2145707655"/>
                  <pc2:cmMk id="{35D9BE5A-85E3-464E-AA27-8F1C6F5134A7}"/>
                  <pc2:cmRplyMk id="{31A0E838-187E-4F00-B34D-291C16AF0D13}"/>
                </pc2:cmRplyMkLst>
              </pc226:cmRplyChg>
            </pc226:cmChg>
          </p:ext>
        </pc:extLst>
      </pc:sldChg>
      <pc:sldChg chg="addSp modSp mod ord modCm">
        <pc:chgData name="Turner, Shannon K (ELD)" userId="6bfe0104-2f17-4a97-a9c3-3b4a60c642d5" providerId="ADAL" clId="{632DA922-A597-4264-97EC-F3ED4653E623}" dt="2024-04-24T18:54:26.344" v="1946" actId="2711"/>
        <pc:sldMkLst>
          <pc:docMk/>
          <pc:sldMk cId="406212710" sldId="2145707656"/>
        </pc:sldMkLst>
        <pc:spChg chg="mod">
          <ac:chgData name="Turner, Shannon K (ELD)" userId="6bfe0104-2f17-4a97-a9c3-3b4a60c642d5" providerId="ADAL" clId="{632DA922-A597-4264-97EC-F3ED4653E623}" dt="2024-04-24T18:17:11.887" v="1557" actId="2711"/>
          <ac:spMkLst>
            <pc:docMk/>
            <pc:sldMk cId="406212710" sldId="2145707656"/>
            <ac:spMk id="2" creationId="{00000000-0000-0000-0000-000000000000}"/>
          </ac:spMkLst>
        </pc:spChg>
        <pc:spChg chg="mod">
          <ac:chgData name="Turner, Shannon K (ELD)" userId="6bfe0104-2f17-4a97-a9c3-3b4a60c642d5" providerId="ADAL" clId="{632DA922-A597-4264-97EC-F3ED4653E623}" dt="2024-04-24T18:17:27.004" v="1560" actId="255"/>
          <ac:spMkLst>
            <pc:docMk/>
            <pc:sldMk cId="406212710" sldId="2145707656"/>
            <ac:spMk id="3" creationId="{00000000-0000-0000-0000-000000000000}"/>
          </ac:spMkLst>
        </pc:spChg>
        <pc:spChg chg="add mod">
          <ac:chgData name="Turner, Shannon K (ELD)" userId="6bfe0104-2f17-4a97-a9c3-3b4a60c642d5" providerId="ADAL" clId="{632DA922-A597-4264-97EC-F3ED4653E623}" dt="2024-04-24T18:54:26.344" v="1946" actId="2711"/>
          <ac:spMkLst>
            <pc:docMk/>
            <pc:sldMk cId="406212710" sldId="2145707656"/>
            <ac:spMk id="7" creationId="{D5CDB8F7-459F-CA5B-3CB6-317976C2C41D}"/>
          </ac:spMkLst>
        </pc:spChg>
        <pc:graphicFrameChg chg="mod">
          <ac:chgData name="Turner, Shannon K (ELD)" userId="6bfe0104-2f17-4a97-a9c3-3b4a60c642d5" providerId="ADAL" clId="{632DA922-A597-4264-97EC-F3ED4653E623}" dt="2024-04-24T18:29:04.555" v="1641" actId="1076"/>
          <ac:graphicFrameMkLst>
            <pc:docMk/>
            <pc:sldMk cId="406212710" sldId="2145707656"/>
            <ac:graphicFrameMk id="4" creationId="{AF7A5CF4-A461-D9B3-C54D-CB565534CC92}"/>
          </ac:graphicFrameMkLst>
        </pc:graphicFrameChg>
        <pc:picChg chg="mod">
          <ac:chgData name="Turner, Shannon K (ELD)" userId="6bfe0104-2f17-4a97-a9c3-3b4a60c642d5" providerId="ADAL" clId="{632DA922-A597-4264-97EC-F3ED4653E623}" dt="2024-04-22T13:13:50.705" v="1033" actId="1076"/>
          <ac:picMkLst>
            <pc:docMk/>
            <pc:sldMk cId="406212710" sldId="2145707656"/>
            <ac:picMk id="1026" creationId="{97A8ED89-3412-3615-865E-C2C8C4C269B0}"/>
          </ac:picMkLst>
        </pc:picChg>
        <pc:extLst>
          <p:ext xmlns:p="http://schemas.openxmlformats.org/presentationml/2006/main" uri="{D6D511B9-2390-475A-947B-AFAB55BFBCF1}">
            <pc226:cmChg xmlns:pc226="http://schemas.microsoft.com/office/powerpoint/2022/06/main/command" chg="">
              <pc226:chgData name="Turner, Shannon K (ELD)" userId="6bfe0104-2f17-4a97-a9c3-3b4a60c642d5" providerId="ADAL" clId="{632DA922-A597-4264-97EC-F3ED4653E623}" dt="2024-04-11T15:54:23.540" v="684"/>
              <pc2:cmMkLst xmlns:pc2="http://schemas.microsoft.com/office/powerpoint/2019/9/main/command">
                <pc:docMk/>
                <pc:sldMk cId="406212710" sldId="2145707656"/>
                <pc2:cmMk id="{C51D9F55-6437-4702-A9D1-0EC218BFDAD1}"/>
              </pc2:cmMkLst>
              <pc226:cmRplyChg chg="add">
                <pc226:chgData name="Turner, Shannon K (ELD)" userId="6bfe0104-2f17-4a97-a9c3-3b4a60c642d5" providerId="ADAL" clId="{632DA922-A597-4264-97EC-F3ED4653E623}" dt="2024-04-11T15:54:23.540" v="684"/>
                <pc2:cmRplyMkLst xmlns:pc2="http://schemas.microsoft.com/office/powerpoint/2019/9/main/command">
                  <pc:docMk/>
                  <pc:sldMk cId="406212710" sldId="2145707656"/>
                  <pc2:cmMk id="{C51D9F55-6437-4702-A9D1-0EC218BFDAD1}"/>
                  <pc2:cmRplyMk id="{88796CE1-C1AC-45E7-A468-03EA4BE3A914}"/>
                </pc2:cmRplyMkLst>
              </pc226:cmRplyChg>
            </pc226:cmChg>
          </p:ext>
        </pc:extLst>
      </pc:sldChg>
      <pc:sldChg chg="add del">
        <pc:chgData name="Turner, Shannon K (ELD)" userId="6bfe0104-2f17-4a97-a9c3-3b4a60c642d5" providerId="ADAL" clId="{632DA922-A597-4264-97EC-F3ED4653E623}" dt="2024-04-11T15:32:35.519" v="60" actId="47"/>
        <pc:sldMkLst>
          <pc:docMk/>
          <pc:sldMk cId="3592253039" sldId="2145707657"/>
        </pc:sldMkLst>
      </pc:sldChg>
      <pc:sldChg chg="add del">
        <pc:chgData name="Turner, Shannon K (ELD)" userId="6bfe0104-2f17-4a97-a9c3-3b4a60c642d5" providerId="ADAL" clId="{632DA922-A597-4264-97EC-F3ED4653E623}" dt="2024-04-11T15:32:39.478" v="61" actId="47"/>
        <pc:sldMkLst>
          <pc:docMk/>
          <pc:sldMk cId="2084511545" sldId="2145707658"/>
        </pc:sldMkLst>
      </pc:sldChg>
      <pc:sldChg chg="add del">
        <pc:chgData name="Turner, Shannon K (ELD)" userId="6bfe0104-2f17-4a97-a9c3-3b4a60c642d5" providerId="ADAL" clId="{632DA922-A597-4264-97EC-F3ED4653E623}" dt="2024-04-11T15:32:46.204" v="64" actId="47"/>
        <pc:sldMkLst>
          <pc:docMk/>
          <pc:sldMk cId="4058918206" sldId="2145707659"/>
        </pc:sldMkLst>
      </pc:sldChg>
      <pc:sldChg chg="add del">
        <pc:chgData name="Turner, Shannon K (ELD)" userId="6bfe0104-2f17-4a97-a9c3-3b4a60c642d5" providerId="ADAL" clId="{632DA922-A597-4264-97EC-F3ED4653E623}" dt="2024-04-11T15:33:02.889" v="77" actId="47"/>
        <pc:sldMkLst>
          <pc:docMk/>
          <pc:sldMk cId="1372815846" sldId="2145707660"/>
        </pc:sldMkLst>
      </pc:sldChg>
      <pc:sldChg chg="add del">
        <pc:chgData name="Turner, Shannon K (ELD)" userId="6bfe0104-2f17-4a97-a9c3-3b4a60c642d5" providerId="ADAL" clId="{632DA922-A597-4264-97EC-F3ED4653E623}" dt="2024-04-11T15:32:42.600" v="62" actId="47"/>
        <pc:sldMkLst>
          <pc:docMk/>
          <pc:sldMk cId="886624829" sldId="2145707662"/>
        </pc:sldMkLst>
      </pc:sldChg>
      <pc:sldChg chg="add del">
        <pc:chgData name="Turner, Shannon K (ELD)" userId="6bfe0104-2f17-4a97-a9c3-3b4a60c642d5" providerId="ADAL" clId="{632DA922-A597-4264-97EC-F3ED4653E623}" dt="2024-04-11T15:32:47.641" v="65" actId="47"/>
        <pc:sldMkLst>
          <pc:docMk/>
          <pc:sldMk cId="2122055760" sldId="2145707663"/>
        </pc:sldMkLst>
      </pc:sldChg>
      <pc:sldChg chg="add del">
        <pc:chgData name="Turner, Shannon K (ELD)" userId="6bfe0104-2f17-4a97-a9c3-3b4a60c642d5" providerId="ADAL" clId="{632DA922-A597-4264-97EC-F3ED4653E623}" dt="2024-04-11T15:32:48.961" v="66" actId="47"/>
        <pc:sldMkLst>
          <pc:docMk/>
          <pc:sldMk cId="2589942211" sldId="2145707664"/>
        </pc:sldMkLst>
      </pc:sldChg>
      <pc:sldChg chg="add del">
        <pc:chgData name="Turner, Shannon K (ELD)" userId="6bfe0104-2f17-4a97-a9c3-3b4a60c642d5" providerId="ADAL" clId="{632DA922-A597-4264-97EC-F3ED4653E623}" dt="2024-04-11T15:32:50.282" v="67" actId="47"/>
        <pc:sldMkLst>
          <pc:docMk/>
          <pc:sldMk cId="3010476047" sldId="2145707665"/>
        </pc:sldMkLst>
      </pc:sldChg>
      <pc:sldChg chg="add del">
        <pc:chgData name="Turner, Shannon K (ELD)" userId="6bfe0104-2f17-4a97-a9c3-3b4a60c642d5" providerId="ADAL" clId="{632DA922-A597-4264-97EC-F3ED4653E623}" dt="2024-04-11T15:32:52.307" v="69" actId="47"/>
        <pc:sldMkLst>
          <pc:docMk/>
          <pc:sldMk cId="2294576222" sldId="2145707666"/>
        </pc:sldMkLst>
      </pc:sldChg>
      <pc:sldChg chg="add del">
        <pc:chgData name="Turner, Shannon K (ELD)" userId="6bfe0104-2f17-4a97-a9c3-3b4a60c642d5" providerId="ADAL" clId="{632DA922-A597-4264-97EC-F3ED4653E623}" dt="2024-04-11T15:32:54.010" v="70" actId="47"/>
        <pc:sldMkLst>
          <pc:docMk/>
          <pc:sldMk cId="1794799766" sldId="2145707667"/>
        </pc:sldMkLst>
      </pc:sldChg>
      <pc:sldChg chg="add del">
        <pc:chgData name="Turner, Shannon K (ELD)" userId="6bfe0104-2f17-4a97-a9c3-3b4a60c642d5" providerId="ADAL" clId="{632DA922-A597-4264-97EC-F3ED4653E623}" dt="2024-04-11T15:32:56.170" v="72" actId="47"/>
        <pc:sldMkLst>
          <pc:docMk/>
          <pc:sldMk cId="2979500429" sldId="2145707668"/>
        </pc:sldMkLst>
      </pc:sldChg>
      <pc:sldChg chg="add del">
        <pc:chgData name="Turner, Shannon K (ELD)" userId="6bfe0104-2f17-4a97-a9c3-3b4a60c642d5" providerId="ADAL" clId="{632DA922-A597-4264-97EC-F3ED4653E623}" dt="2024-04-11T15:32:57.208" v="73" actId="47"/>
        <pc:sldMkLst>
          <pc:docMk/>
          <pc:sldMk cId="467151433" sldId="2145707669"/>
        </pc:sldMkLst>
      </pc:sldChg>
      <pc:sldChg chg="add del">
        <pc:chgData name="Turner, Shannon K (ELD)" userId="6bfe0104-2f17-4a97-a9c3-3b4a60c642d5" providerId="ADAL" clId="{632DA922-A597-4264-97EC-F3ED4653E623}" dt="2024-04-11T15:32:58.457" v="74" actId="47"/>
        <pc:sldMkLst>
          <pc:docMk/>
          <pc:sldMk cId="1466741654" sldId="2145707670"/>
        </pc:sldMkLst>
      </pc:sldChg>
      <pc:sldChg chg="add del">
        <pc:chgData name="Turner, Shannon K (ELD)" userId="6bfe0104-2f17-4a97-a9c3-3b4a60c642d5" providerId="ADAL" clId="{632DA922-A597-4264-97EC-F3ED4653E623}" dt="2024-04-11T15:33:00.777" v="75" actId="47"/>
        <pc:sldMkLst>
          <pc:docMk/>
          <pc:sldMk cId="3662331202" sldId="2145707671"/>
        </pc:sldMkLst>
      </pc:sldChg>
      <pc:sldChg chg="add del">
        <pc:chgData name="Turner, Shannon K (ELD)" userId="6bfe0104-2f17-4a97-a9c3-3b4a60c642d5" providerId="ADAL" clId="{632DA922-A597-4264-97EC-F3ED4653E623}" dt="2024-04-11T15:33:01.849" v="76" actId="47"/>
        <pc:sldMkLst>
          <pc:docMk/>
          <pc:sldMk cId="2726877082" sldId="2145707672"/>
        </pc:sldMkLst>
      </pc:sldChg>
      <pc:sldChg chg="add del">
        <pc:chgData name="Turner, Shannon K (ELD)" userId="6bfe0104-2f17-4a97-a9c3-3b4a60c642d5" providerId="ADAL" clId="{632DA922-A597-4264-97EC-F3ED4653E623}" dt="2024-04-11T15:33:06.043" v="80" actId="47"/>
        <pc:sldMkLst>
          <pc:docMk/>
          <pc:sldMk cId="2090994883" sldId="2145707673"/>
        </pc:sldMkLst>
      </pc:sldChg>
      <pc:sldChg chg="add del">
        <pc:chgData name="Turner, Shannon K (ELD)" userId="6bfe0104-2f17-4a97-a9c3-3b4a60c642d5" providerId="ADAL" clId="{632DA922-A597-4264-97EC-F3ED4653E623}" dt="2024-04-11T15:33:07.076" v="81" actId="47"/>
        <pc:sldMkLst>
          <pc:docMk/>
          <pc:sldMk cId="1636617800" sldId="2145707674"/>
        </pc:sldMkLst>
      </pc:sldChg>
      <pc:sldChg chg="add del">
        <pc:chgData name="Turner, Shannon K (ELD)" userId="6bfe0104-2f17-4a97-a9c3-3b4a60c642d5" providerId="ADAL" clId="{632DA922-A597-4264-97EC-F3ED4653E623}" dt="2024-04-11T15:33:07.990" v="82" actId="47"/>
        <pc:sldMkLst>
          <pc:docMk/>
          <pc:sldMk cId="3952356833" sldId="2145707675"/>
        </pc:sldMkLst>
      </pc:sldChg>
      <pc:sldChg chg="add del">
        <pc:chgData name="Turner, Shannon K (ELD)" userId="6bfe0104-2f17-4a97-a9c3-3b4a60c642d5" providerId="ADAL" clId="{632DA922-A597-4264-97EC-F3ED4653E623}" dt="2024-04-11T15:33:09.644" v="83" actId="47"/>
        <pc:sldMkLst>
          <pc:docMk/>
          <pc:sldMk cId="3266596105" sldId="2145707676"/>
        </pc:sldMkLst>
      </pc:sldChg>
      <pc:sldChg chg="add del">
        <pc:chgData name="Turner, Shannon K (ELD)" userId="6bfe0104-2f17-4a97-a9c3-3b4a60c642d5" providerId="ADAL" clId="{632DA922-A597-4264-97EC-F3ED4653E623}" dt="2024-04-11T15:33:12.429" v="84" actId="47"/>
        <pc:sldMkLst>
          <pc:docMk/>
          <pc:sldMk cId="3637588743" sldId="2145707677"/>
        </pc:sldMkLst>
      </pc:sldChg>
      <pc:sldChg chg="add del">
        <pc:chgData name="Turner, Shannon K (ELD)" userId="6bfe0104-2f17-4a97-a9c3-3b4a60c642d5" providerId="ADAL" clId="{632DA922-A597-4264-97EC-F3ED4653E623}" dt="2024-04-11T15:33:16.109" v="85" actId="47"/>
        <pc:sldMkLst>
          <pc:docMk/>
          <pc:sldMk cId="5269131" sldId="2145707678"/>
        </pc:sldMkLst>
      </pc:sldChg>
      <pc:sldChg chg="add del">
        <pc:chgData name="Turner, Shannon K (ELD)" userId="6bfe0104-2f17-4a97-a9c3-3b4a60c642d5" providerId="ADAL" clId="{632DA922-A597-4264-97EC-F3ED4653E623}" dt="2024-04-11T15:33:17.312" v="86" actId="47"/>
        <pc:sldMkLst>
          <pc:docMk/>
          <pc:sldMk cId="1498279274" sldId="2145707679"/>
        </pc:sldMkLst>
      </pc:sldChg>
      <pc:sldChg chg="add del ord">
        <pc:chgData name="Turner, Shannon K (ELD)" userId="6bfe0104-2f17-4a97-a9c3-3b4a60c642d5" providerId="ADAL" clId="{632DA922-A597-4264-97EC-F3ED4653E623}" dt="2024-04-11T15:33:21.035" v="89" actId="47"/>
        <pc:sldMkLst>
          <pc:docMk/>
          <pc:sldMk cId="1694919399" sldId="2145707680"/>
        </pc:sldMkLst>
      </pc:sldChg>
      <pc:sldChg chg="add del">
        <pc:chgData name="Turner, Shannon K (ELD)" userId="6bfe0104-2f17-4a97-a9c3-3b4a60c642d5" providerId="ADAL" clId="{632DA922-A597-4264-97EC-F3ED4653E623}" dt="2024-04-11T15:33:24.223" v="90" actId="47"/>
        <pc:sldMkLst>
          <pc:docMk/>
          <pc:sldMk cId="3475252623" sldId="2145707681"/>
        </pc:sldMkLst>
      </pc:sldChg>
      <pc:sldChg chg="add del">
        <pc:chgData name="Turner, Shannon K (ELD)" userId="6bfe0104-2f17-4a97-a9c3-3b4a60c642d5" providerId="ADAL" clId="{632DA922-A597-4264-97EC-F3ED4653E623}" dt="2024-04-11T15:30:36.912" v="58" actId="47"/>
        <pc:sldMkLst>
          <pc:docMk/>
          <pc:sldMk cId="3066785389" sldId="2145707682"/>
        </pc:sldMkLst>
      </pc:sldChg>
      <pc:sldChg chg="add del">
        <pc:chgData name="Turner, Shannon K (ELD)" userId="6bfe0104-2f17-4a97-a9c3-3b4a60c642d5" providerId="ADAL" clId="{632DA922-A597-4264-97EC-F3ED4653E623}" dt="2024-04-11T15:30:38.655" v="59" actId="47"/>
        <pc:sldMkLst>
          <pc:docMk/>
          <pc:sldMk cId="1584721597" sldId="2145707683"/>
        </pc:sldMkLst>
      </pc:sldChg>
      <pc:sldChg chg="modSp add mod">
        <pc:chgData name="Turner, Shannon K (ELD)" userId="6bfe0104-2f17-4a97-a9c3-3b4a60c642d5" providerId="ADAL" clId="{632DA922-A597-4264-97EC-F3ED4653E623}" dt="2024-04-24T18:50:12.788" v="1906" actId="2711"/>
        <pc:sldMkLst>
          <pc:docMk/>
          <pc:sldMk cId="1290123836" sldId="2145707684"/>
        </pc:sldMkLst>
        <pc:spChg chg="mod">
          <ac:chgData name="Turner, Shannon K (ELD)" userId="6bfe0104-2f17-4a97-a9c3-3b4a60c642d5" providerId="ADAL" clId="{632DA922-A597-4264-97EC-F3ED4653E623}" dt="2024-04-24T18:21:59.927" v="1594" actId="2711"/>
          <ac:spMkLst>
            <pc:docMk/>
            <pc:sldMk cId="1290123836" sldId="2145707684"/>
            <ac:spMk id="2" creationId="{00000000-0000-0000-0000-000000000000}"/>
          </ac:spMkLst>
        </pc:spChg>
        <pc:spChg chg="mod">
          <ac:chgData name="Turner, Shannon K (ELD)" userId="6bfe0104-2f17-4a97-a9c3-3b4a60c642d5" providerId="ADAL" clId="{632DA922-A597-4264-97EC-F3ED4653E623}" dt="2024-04-24T18:50:12.788" v="1906" actId="2711"/>
          <ac:spMkLst>
            <pc:docMk/>
            <pc:sldMk cId="1290123836" sldId="2145707684"/>
            <ac:spMk id="3" creationId="{C4CDA7D3-5AA6-B275-67F0-8D5E1FD0239B}"/>
          </ac:spMkLst>
        </pc:spChg>
      </pc:sldChg>
      <pc:sldChg chg="modSp add mod">
        <pc:chgData name="Turner, Shannon K (ELD)" userId="6bfe0104-2f17-4a97-a9c3-3b4a60c642d5" providerId="ADAL" clId="{632DA922-A597-4264-97EC-F3ED4653E623}" dt="2024-04-24T18:50:22.624" v="1907" actId="2711"/>
        <pc:sldMkLst>
          <pc:docMk/>
          <pc:sldMk cId="1565930070" sldId="2145707685"/>
        </pc:sldMkLst>
        <pc:spChg chg="mod">
          <ac:chgData name="Turner, Shannon K (ELD)" userId="6bfe0104-2f17-4a97-a9c3-3b4a60c642d5" providerId="ADAL" clId="{632DA922-A597-4264-97EC-F3ED4653E623}" dt="2024-04-24T18:50:22.624" v="1907" actId="2711"/>
          <ac:spMkLst>
            <pc:docMk/>
            <pc:sldMk cId="1565930070" sldId="2145707685"/>
            <ac:spMk id="4" creationId="{3C6DB534-A52A-1827-306E-0C802BC733C8}"/>
          </ac:spMkLst>
        </pc:spChg>
        <pc:spChg chg="mod">
          <ac:chgData name="Turner, Shannon K (ELD)" userId="6bfe0104-2f17-4a97-a9c3-3b4a60c642d5" providerId="ADAL" clId="{632DA922-A597-4264-97EC-F3ED4653E623}" dt="2024-04-24T18:22:06.092" v="1595" actId="2711"/>
          <ac:spMkLst>
            <pc:docMk/>
            <pc:sldMk cId="1565930070" sldId="2145707685"/>
            <ac:spMk id="10" creationId="{5B7D7DC2-0847-E4A3-C1AC-16A34A75D36F}"/>
          </ac:spMkLst>
        </pc:spChg>
        <pc:spChg chg="mod">
          <ac:chgData name="Turner, Shannon K (ELD)" userId="6bfe0104-2f17-4a97-a9c3-3b4a60c642d5" providerId="ADAL" clId="{632DA922-A597-4264-97EC-F3ED4653E623}" dt="2024-04-24T18:05:32.582" v="1452" actId="2711"/>
          <ac:spMkLst>
            <pc:docMk/>
            <pc:sldMk cId="1565930070" sldId="2145707685"/>
            <ac:spMk id="11" creationId="{46ECA3AA-C170-44AF-7952-77C7417AE970}"/>
          </ac:spMkLst>
        </pc:spChg>
      </pc:sldChg>
      <pc:sldChg chg="modSp add mod">
        <pc:chgData name="Turner, Shannon K (ELD)" userId="6bfe0104-2f17-4a97-a9c3-3b4a60c642d5" providerId="ADAL" clId="{632DA922-A597-4264-97EC-F3ED4653E623}" dt="2024-04-24T18:50:38.727" v="1909" actId="2711"/>
        <pc:sldMkLst>
          <pc:docMk/>
          <pc:sldMk cId="3489443021" sldId="2145707686"/>
        </pc:sldMkLst>
        <pc:spChg chg="mod">
          <ac:chgData name="Turner, Shannon K (ELD)" userId="6bfe0104-2f17-4a97-a9c3-3b4a60c642d5" providerId="ADAL" clId="{632DA922-A597-4264-97EC-F3ED4653E623}" dt="2024-04-24T18:50:38.727" v="1909" actId="2711"/>
          <ac:spMkLst>
            <pc:docMk/>
            <pc:sldMk cId="3489443021" sldId="2145707686"/>
            <ac:spMk id="3" creationId="{14058F33-9011-30F1-6BC4-D06AF3BD8E87}"/>
          </ac:spMkLst>
        </pc:spChg>
        <pc:spChg chg="mod">
          <ac:chgData name="Turner, Shannon K (ELD)" userId="6bfe0104-2f17-4a97-a9c3-3b4a60c642d5" providerId="ADAL" clId="{632DA922-A597-4264-97EC-F3ED4653E623}" dt="2024-04-24T18:22:52.580" v="1607" actId="1076"/>
          <ac:spMkLst>
            <pc:docMk/>
            <pc:sldMk cId="3489443021" sldId="2145707686"/>
            <ac:spMk id="6" creationId="{D9E1AC90-164E-43AC-A9A5-46F3CF0F856B}"/>
          </ac:spMkLst>
        </pc:spChg>
        <pc:spChg chg="mod">
          <ac:chgData name="Turner, Shannon K (ELD)" userId="6bfe0104-2f17-4a97-a9c3-3b4a60c642d5" providerId="ADAL" clId="{632DA922-A597-4264-97EC-F3ED4653E623}" dt="2024-04-24T18:05:21.262" v="1451" actId="2711"/>
          <ac:spMkLst>
            <pc:docMk/>
            <pc:sldMk cId="3489443021" sldId="2145707686"/>
            <ac:spMk id="9" creationId="{8D4C2C5C-F263-42BA-AB23-6D7BF54CF099}"/>
          </ac:spMkLst>
        </pc:spChg>
        <pc:spChg chg="mod">
          <ac:chgData name="Turner, Shannon K (ELD)" userId="6bfe0104-2f17-4a97-a9c3-3b4a60c642d5" providerId="ADAL" clId="{632DA922-A597-4264-97EC-F3ED4653E623}" dt="2024-04-24T18:05:15.204" v="1450" actId="2711"/>
          <ac:spMkLst>
            <pc:docMk/>
            <pc:sldMk cId="3489443021" sldId="2145707686"/>
            <ac:spMk id="11" creationId="{BF042B10-F212-46A6-8ECB-599ACBFE3B98}"/>
          </ac:spMkLst>
        </pc:spChg>
      </pc:sldChg>
      <pc:sldChg chg="modSp add mod ord">
        <pc:chgData name="Turner, Shannon K (ELD)" userId="6bfe0104-2f17-4a97-a9c3-3b4a60c642d5" providerId="ADAL" clId="{632DA922-A597-4264-97EC-F3ED4653E623}" dt="2024-04-24T18:50:52.574" v="1911" actId="2711"/>
        <pc:sldMkLst>
          <pc:docMk/>
          <pc:sldMk cId="2470870327" sldId="2145707687"/>
        </pc:sldMkLst>
        <pc:spChg chg="mod">
          <ac:chgData name="Turner, Shannon K (ELD)" userId="6bfe0104-2f17-4a97-a9c3-3b4a60c642d5" providerId="ADAL" clId="{632DA922-A597-4264-97EC-F3ED4653E623}" dt="2024-04-24T18:38:34.309" v="1650" actId="1076"/>
          <ac:spMkLst>
            <pc:docMk/>
            <pc:sldMk cId="2470870327" sldId="2145707687"/>
            <ac:spMk id="2" creationId="{00000000-0000-0000-0000-000000000000}"/>
          </ac:spMkLst>
        </pc:spChg>
        <pc:spChg chg="mod">
          <ac:chgData name="Turner, Shannon K (ELD)" userId="6bfe0104-2f17-4a97-a9c3-3b4a60c642d5" providerId="ADAL" clId="{632DA922-A597-4264-97EC-F3ED4653E623}" dt="2024-04-24T18:38:27.774" v="1649" actId="1076"/>
          <ac:spMkLst>
            <pc:docMk/>
            <pc:sldMk cId="2470870327" sldId="2145707687"/>
            <ac:spMk id="3" creationId="{00000000-0000-0000-0000-000000000000}"/>
          </ac:spMkLst>
        </pc:spChg>
        <pc:spChg chg="mod">
          <ac:chgData name="Turner, Shannon K (ELD)" userId="6bfe0104-2f17-4a97-a9c3-3b4a60c642d5" providerId="ADAL" clId="{632DA922-A597-4264-97EC-F3ED4653E623}" dt="2024-04-24T18:50:52.574" v="1911" actId="2711"/>
          <ac:spMkLst>
            <pc:docMk/>
            <pc:sldMk cId="2470870327" sldId="2145707687"/>
            <ac:spMk id="4" creationId="{D68793FA-CFB9-0377-E267-A0591775C722}"/>
          </ac:spMkLst>
        </pc:spChg>
        <pc:picChg chg="mod">
          <ac:chgData name="Turner, Shannon K (ELD)" userId="6bfe0104-2f17-4a97-a9c3-3b4a60c642d5" providerId="ADAL" clId="{632DA922-A597-4264-97EC-F3ED4653E623}" dt="2024-04-24T18:06:49.448" v="1461" actId="1076"/>
          <ac:picMkLst>
            <pc:docMk/>
            <pc:sldMk cId="2470870327" sldId="2145707687"/>
            <ac:picMk id="14" creationId="{92B91076-EC1E-A9A9-F22F-CE756947635E}"/>
          </ac:picMkLst>
        </pc:picChg>
      </pc:sldChg>
      <pc:sldChg chg="modSp add mod">
        <pc:chgData name="Turner, Shannon K (ELD)" userId="6bfe0104-2f17-4a97-a9c3-3b4a60c642d5" providerId="ADAL" clId="{632DA922-A597-4264-97EC-F3ED4653E623}" dt="2024-04-24T18:56:41.406" v="1966" actId="1076"/>
        <pc:sldMkLst>
          <pc:docMk/>
          <pc:sldMk cId="2515790456" sldId="2145707688"/>
        </pc:sldMkLst>
        <pc:spChg chg="mod">
          <ac:chgData name="Turner, Shannon K (ELD)" userId="6bfe0104-2f17-4a97-a9c3-3b4a60c642d5" providerId="ADAL" clId="{632DA922-A597-4264-97EC-F3ED4653E623}" dt="2024-04-24T18:56:41.406" v="1966" actId="1076"/>
          <ac:spMkLst>
            <pc:docMk/>
            <pc:sldMk cId="2515790456" sldId="2145707688"/>
            <ac:spMk id="2" creationId="{00000000-0000-0000-0000-000000000000}"/>
          </ac:spMkLst>
        </pc:spChg>
        <pc:spChg chg="mod">
          <ac:chgData name="Turner, Shannon K (ELD)" userId="6bfe0104-2f17-4a97-a9c3-3b4a60c642d5" providerId="ADAL" clId="{632DA922-A597-4264-97EC-F3ED4653E623}" dt="2024-04-24T18:50:45.608" v="1910" actId="2711"/>
          <ac:spMkLst>
            <pc:docMk/>
            <pc:sldMk cId="2515790456" sldId="2145707688"/>
            <ac:spMk id="3" creationId="{23BF0121-E2FF-12A1-8D91-8B6408F39408}"/>
          </ac:spMkLst>
        </pc:spChg>
      </pc:sldChg>
      <pc:sldChg chg="modSp add mod">
        <pc:chgData name="Turner, Shannon K (ELD)" userId="6bfe0104-2f17-4a97-a9c3-3b4a60c642d5" providerId="ADAL" clId="{632DA922-A597-4264-97EC-F3ED4653E623}" dt="2024-04-24T18:50:59.558" v="1912" actId="2711"/>
        <pc:sldMkLst>
          <pc:docMk/>
          <pc:sldMk cId="3745969854" sldId="2145707689"/>
        </pc:sldMkLst>
        <pc:spChg chg="mod">
          <ac:chgData name="Turner, Shannon K (ELD)" userId="6bfe0104-2f17-4a97-a9c3-3b4a60c642d5" providerId="ADAL" clId="{632DA922-A597-4264-97EC-F3ED4653E623}" dt="2024-04-24T18:23:07.716" v="1609" actId="2711"/>
          <ac:spMkLst>
            <pc:docMk/>
            <pc:sldMk cId="3745969854" sldId="2145707689"/>
            <ac:spMk id="2" creationId="{00000000-0000-0000-0000-000000000000}"/>
          </ac:spMkLst>
        </pc:spChg>
        <pc:spChg chg="mod">
          <ac:chgData name="Turner, Shannon K (ELD)" userId="6bfe0104-2f17-4a97-a9c3-3b4a60c642d5" providerId="ADAL" clId="{632DA922-A597-4264-97EC-F3ED4653E623}" dt="2024-04-24T18:50:59.558" v="1912" actId="2711"/>
          <ac:spMkLst>
            <pc:docMk/>
            <pc:sldMk cId="3745969854" sldId="2145707689"/>
            <ac:spMk id="4" creationId="{9D72D7FE-02F8-F283-C142-ED394D5C388D}"/>
          </ac:spMkLst>
        </pc:spChg>
        <pc:spChg chg="mod">
          <ac:chgData name="Turner, Shannon K (ELD)" userId="6bfe0104-2f17-4a97-a9c3-3b4a60c642d5" providerId="ADAL" clId="{632DA922-A597-4264-97EC-F3ED4653E623}" dt="2024-04-24T17:56:59.664" v="1416" actId="20577"/>
          <ac:spMkLst>
            <pc:docMk/>
            <pc:sldMk cId="3745969854" sldId="2145707689"/>
            <ac:spMk id="7" creationId="{46327B25-0BFF-ED2D-EEE1-4869233EDFE9}"/>
          </ac:spMkLst>
        </pc:spChg>
      </pc:sldChg>
      <pc:sldChg chg="modSp add mod">
        <pc:chgData name="Turner, Shannon K (ELD)" userId="6bfe0104-2f17-4a97-a9c3-3b4a60c642d5" providerId="ADAL" clId="{632DA922-A597-4264-97EC-F3ED4653E623}" dt="2024-04-24T18:51:25.231" v="1915" actId="2711"/>
        <pc:sldMkLst>
          <pc:docMk/>
          <pc:sldMk cId="334857690" sldId="2145707690"/>
        </pc:sldMkLst>
        <pc:spChg chg="mod">
          <ac:chgData name="Turner, Shannon K (ELD)" userId="6bfe0104-2f17-4a97-a9c3-3b4a60c642d5" providerId="ADAL" clId="{632DA922-A597-4264-97EC-F3ED4653E623}" dt="2024-04-24T18:23:14.715" v="1610" actId="2711"/>
          <ac:spMkLst>
            <pc:docMk/>
            <pc:sldMk cId="334857690" sldId="2145707690"/>
            <ac:spMk id="2" creationId="{00000000-0000-0000-0000-000000000000}"/>
          </ac:spMkLst>
        </pc:spChg>
        <pc:spChg chg="mod">
          <ac:chgData name="Turner, Shannon K (ELD)" userId="6bfe0104-2f17-4a97-a9c3-3b4a60c642d5" providerId="ADAL" clId="{632DA922-A597-4264-97EC-F3ED4653E623}" dt="2024-04-24T18:07:04.608" v="1462" actId="2711"/>
          <ac:spMkLst>
            <pc:docMk/>
            <pc:sldMk cId="334857690" sldId="2145707690"/>
            <ac:spMk id="3" creationId="{00000000-0000-0000-0000-000000000000}"/>
          </ac:spMkLst>
        </pc:spChg>
        <pc:spChg chg="mod">
          <ac:chgData name="Turner, Shannon K (ELD)" userId="6bfe0104-2f17-4a97-a9c3-3b4a60c642d5" providerId="ADAL" clId="{632DA922-A597-4264-97EC-F3ED4653E623}" dt="2024-04-24T18:51:25.231" v="1915" actId="2711"/>
          <ac:spMkLst>
            <pc:docMk/>
            <pc:sldMk cId="334857690" sldId="2145707690"/>
            <ac:spMk id="9" creationId="{82C42CE4-7A56-F86A-1781-AC6A9E8B1EEB}"/>
          </ac:spMkLst>
        </pc:spChg>
      </pc:sldChg>
      <pc:sldChg chg="modSp add mod modNotesTx">
        <pc:chgData name="Turner, Shannon K (ELD)" userId="6bfe0104-2f17-4a97-a9c3-3b4a60c642d5" providerId="ADAL" clId="{632DA922-A597-4264-97EC-F3ED4653E623}" dt="2024-04-24T18:51:18.076" v="1914" actId="1076"/>
        <pc:sldMkLst>
          <pc:docMk/>
          <pc:sldMk cId="3925269452" sldId="2145707691"/>
        </pc:sldMkLst>
        <pc:spChg chg="mod">
          <ac:chgData name="Turner, Shannon K (ELD)" userId="6bfe0104-2f17-4a97-a9c3-3b4a60c642d5" providerId="ADAL" clId="{632DA922-A597-4264-97EC-F3ED4653E623}" dt="2024-04-24T18:51:18.076" v="1914" actId="1076"/>
          <ac:spMkLst>
            <pc:docMk/>
            <pc:sldMk cId="3925269452" sldId="2145707691"/>
            <ac:spMk id="2" creationId="{00000000-0000-0000-0000-000000000000}"/>
          </ac:spMkLst>
        </pc:spChg>
        <pc:spChg chg="mod">
          <ac:chgData name="Turner, Shannon K (ELD)" userId="6bfe0104-2f17-4a97-a9c3-3b4a60c642d5" providerId="ADAL" clId="{632DA922-A597-4264-97EC-F3ED4653E623}" dt="2024-04-24T18:04:28.770" v="1445" actId="404"/>
          <ac:spMkLst>
            <pc:docMk/>
            <pc:sldMk cId="3925269452" sldId="2145707691"/>
            <ac:spMk id="3" creationId="{00000000-0000-0000-0000-000000000000}"/>
          </ac:spMkLst>
        </pc:spChg>
        <pc:spChg chg="mod">
          <ac:chgData name="Turner, Shannon K (ELD)" userId="6bfe0104-2f17-4a97-a9c3-3b4a60c642d5" providerId="ADAL" clId="{632DA922-A597-4264-97EC-F3ED4653E623}" dt="2024-04-24T18:40:31.717" v="1673"/>
          <ac:spMkLst>
            <pc:docMk/>
            <pc:sldMk cId="3925269452" sldId="2145707691"/>
            <ac:spMk id="7" creationId="{6917F016-40D9-1F6A-DF63-3FE57C40C05A}"/>
          </ac:spMkLst>
        </pc:spChg>
        <pc:graphicFrameChg chg="mod modGraphic">
          <ac:chgData name="Turner, Shannon K (ELD)" userId="6bfe0104-2f17-4a97-a9c3-3b4a60c642d5" providerId="ADAL" clId="{632DA922-A597-4264-97EC-F3ED4653E623}" dt="2024-04-24T18:04:38.113" v="1446" actId="1076"/>
          <ac:graphicFrameMkLst>
            <pc:docMk/>
            <pc:sldMk cId="3925269452" sldId="2145707691"/>
            <ac:graphicFrameMk id="4" creationId="{E5FF7B13-B3AC-43BA-A3EE-1F025F6D870E}"/>
          </ac:graphicFrameMkLst>
        </pc:graphicFrameChg>
      </pc:sldChg>
      <pc:sldChg chg="delSp modSp add mod">
        <pc:chgData name="Turner, Shannon K (ELD)" userId="6bfe0104-2f17-4a97-a9c3-3b4a60c642d5" providerId="ADAL" clId="{632DA922-A597-4264-97EC-F3ED4653E623}" dt="2024-04-24T18:51:31.227" v="1916" actId="2711"/>
        <pc:sldMkLst>
          <pc:docMk/>
          <pc:sldMk cId="177430780" sldId="2145707692"/>
        </pc:sldMkLst>
        <pc:spChg chg="mod">
          <ac:chgData name="Turner, Shannon K (ELD)" userId="6bfe0104-2f17-4a97-a9c3-3b4a60c642d5" providerId="ADAL" clId="{632DA922-A597-4264-97EC-F3ED4653E623}" dt="2024-04-11T15:48:32.731" v="582" actId="1076"/>
          <ac:spMkLst>
            <pc:docMk/>
            <pc:sldMk cId="177430780" sldId="2145707692"/>
            <ac:spMk id="4" creationId="{00000000-0000-0000-0000-000000000000}"/>
          </ac:spMkLst>
        </pc:spChg>
        <pc:spChg chg="mod">
          <ac:chgData name="Turner, Shannon K (ELD)" userId="6bfe0104-2f17-4a97-a9c3-3b4a60c642d5" providerId="ADAL" clId="{632DA922-A597-4264-97EC-F3ED4653E623}" dt="2024-04-11T15:49:03.258" v="587" actId="1076"/>
          <ac:spMkLst>
            <pc:docMk/>
            <pc:sldMk cId="177430780" sldId="2145707692"/>
            <ac:spMk id="6" creationId="{00000000-0000-0000-0000-000000000000}"/>
          </ac:spMkLst>
        </pc:spChg>
        <pc:spChg chg="del mod">
          <ac:chgData name="Turner, Shannon K (ELD)" userId="6bfe0104-2f17-4a97-a9c3-3b4a60c642d5" providerId="ADAL" clId="{632DA922-A597-4264-97EC-F3ED4653E623}" dt="2024-04-11T15:48:19.020" v="579" actId="478"/>
          <ac:spMkLst>
            <pc:docMk/>
            <pc:sldMk cId="177430780" sldId="2145707692"/>
            <ac:spMk id="7" creationId="{00000000-0000-0000-0000-000000000000}"/>
          </ac:spMkLst>
        </pc:spChg>
        <pc:spChg chg="mod">
          <ac:chgData name="Turner, Shannon K (ELD)" userId="6bfe0104-2f17-4a97-a9c3-3b4a60c642d5" providerId="ADAL" clId="{632DA922-A597-4264-97EC-F3ED4653E623}" dt="2024-04-11T15:48:47.057" v="583" actId="1076"/>
          <ac:spMkLst>
            <pc:docMk/>
            <pc:sldMk cId="177430780" sldId="2145707692"/>
            <ac:spMk id="8" creationId="{00000000-0000-0000-0000-000000000000}"/>
          </ac:spMkLst>
        </pc:spChg>
        <pc:spChg chg="mod">
          <ac:chgData name="Turner, Shannon K (ELD)" userId="6bfe0104-2f17-4a97-a9c3-3b4a60c642d5" providerId="ADAL" clId="{632DA922-A597-4264-97EC-F3ED4653E623}" dt="2024-04-11T15:48:52.481" v="584" actId="1076"/>
          <ac:spMkLst>
            <pc:docMk/>
            <pc:sldMk cId="177430780" sldId="2145707692"/>
            <ac:spMk id="9" creationId="{00000000-0000-0000-0000-000000000000}"/>
          </ac:spMkLst>
        </pc:spChg>
        <pc:spChg chg="mod">
          <ac:chgData name="Turner, Shannon K (ELD)" userId="6bfe0104-2f17-4a97-a9c3-3b4a60c642d5" providerId="ADAL" clId="{632DA922-A597-4264-97EC-F3ED4653E623}" dt="2024-04-24T18:51:31.227" v="1916" actId="2711"/>
          <ac:spMkLst>
            <pc:docMk/>
            <pc:sldMk cId="177430780" sldId="2145707692"/>
            <ac:spMk id="10" creationId="{8EAED9FE-8E56-1607-C075-DF919D3B46B7}"/>
          </ac:spMkLst>
        </pc:spChg>
        <pc:picChg chg="mod">
          <ac:chgData name="Turner, Shannon K (ELD)" userId="6bfe0104-2f17-4a97-a9c3-3b4a60c642d5" providerId="ADAL" clId="{632DA922-A597-4264-97EC-F3ED4653E623}" dt="2024-04-11T15:48:58.370" v="586" actId="1076"/>
          <ac:picMkLst>
            <pc:docMk/>
            <pc:sldMk cId="177430780" sldId="2145707692"/>
            <ac:picMk id="1026" creationId="{00000000-0000-0000-0000-000000000000}"/>
          </ac:picMkLst>
        </pc:picChg>
      </pc:sldChg>
      <pc:sldChg chg="modSp add mod modNotesTx">
        <pc:chgData name="Turner, Shannon K (ELD)" userId="6bfe0104-2f17-4a97-a9c3-3b4a60c642d5" providerId="ADAL" clId="{632DA922-A597-4264-97EC-F3ED4653E623}" dt="2024-04-24T19:09:55.415" v="2040" actId="255"/>
        <pc:sldMkLst>
          <pc:docMk/>
          <pc:sldMk cId="2337276900" sldId="2145707693"/>
        </pc:sldMkLst>
        <pc:spChg chg="mod">
          <ac:chgData name="Turner, Shannon K (ELD)" userId="6bfe0104-2f17-4a97-a9c3-3b4a60c642d5" providerId="ADAL" clId="{632DA922-A597-4264-97EC-F3ED4653E623}" dt="2024-04-24T18:51:37.686" v="1917" actId="2711"/>
          <ac:spMkLst>
            <pc:docMk/>
            <pc:sldMk cId="2337276900" sldId="2145707693"/>
            <ac:spMk id="2" creationId="{52B5319C-B7BC-1F0A-BFF7-FBA35D4560DE}"/>
          </ac:spMkLst>
        </pc:spChg>
        <pc:spChg chg="mod">
          <ac:chgData name="Turner, Shannon K (ELD)" userId="6bfe0104-2f17-4a97-a9c3-3b4a60c642d5" providerId="ADAL" clId="{632DA922-A597-4264-97EC-F3ED4653E623}" dt="2024-04-24T18:01:26.591" v="1431" actId="1076"/>
          <ac:spMkLst>
            <pc:docMk/>
            <pc:sldMk cId="2337276900" sldId="2145707693"/>
            <ac:spMk id="6" creationId="{6510556A-AF8B-159F-4855-148C616AABD8}"/>
          </ac:spMkLst>
        </pc:spChg>
        <pc:spChg chg="mod">
          <ac:chgData name="Turner, Shannon K (ELD)" userId="6bfe0104-2f17-4a97-a9c3-3b4a60c642d5" providerId="ADAL" clId="{632DA922-A597-4264-97EC-F3ED4653E623}" dt="2024-04-24T18:23:41.926" v="1613" actId="1076"/>
          <ac:spMkLst>
            <pc:docMk/>
            <pc:sldMk cId="2337276900" sldId="2145707693"/>
            <ac:spMk id="9" creationId="{A991C2A8-98CC-4160-B511-F82EC7D09CBC}"/>
          </ac:spMkLst>
        </pc:spChg>
        <pc:graphicFrameChg chg="mod">
          <ac:chgData name="Turner, Shannon K (ELD)" userId="6bfe0104-2f17-4a97-a9c3-3b4a60c642d5" providerId="ADAL" clId="{632DA922-A597-4264-97EC-F3ED4653E623}" dt="2024-04-24T19:09:55.415" v="2040" actId="255"/>
          <ac:graphicFrameMkLst>
            <pc:docMk/>
            <pc:sldMk cId="2337276900" sldId="2145707693"/>
            <ac:graphicFrameMk id="3" creationId="{ED097DA3-3B01-44E7-0209-3B7DEBA31630}"/>
          </ac:graphicFrameMkLst>
        </pc:graphicFrameChg>
      </pc:sldChg>
      <pc:sldChg chg="modSp add mod">
        <pc:chgData name="Turner, Shannon K (ELD)" userId="6bfe0104-2f17-4a97-a9c3-3b4a60c642d5" providerId="ADAL" clId="{632DA922-A597-4264-97EC-F3ED4653E623}" dt="2024-04-24T18:51:44.013" v="1918" actId="2711"/>
        <pc:sldMkLst>
          <pc:docMk/>
          <pc:sldMk cId="2905718978" sldId="2145707694"/>
        </pc:sldMkLst>
        <pc:spChg chg="mod">
          <ac:chgData name="Turner, Shannon K (ELD)" userId="6bfe0104-2f17-4a97-a9c3-3b4a60c642d5" providerId="ADAL" clId="{632DA922-A597-4264-97EC-F3ED4653E623}" dt="2024-04-24T18:09:27.386" v="1484" actId="1076"/>
          <ac:spMkLst>
            <pc:docMk/>
            <pc:sldMk cId="2905718978" sldId="2145707694"/>
            <ac:spMk id="2" creationId="{BC611215-AF38-49CF-AA44-DB5451C4ECA1}"/>
          </ac:spMkLst>
        </pc:spChg>
        <pc:spChg chg="mod">
          <ac:chgData name="Turner, Shannon K (ELD)" userId="6bfe0104-2f17-4a97-a9c3-3b4a60c642d5" providerId="ADAL" clId="{632DA922-A597-4264-97EC-F3ED4653E623}" dt="2024-04-24T18:02:46.021" v="1438" actId="2711"/>
          <ac:spMkLst>
            <pc:docMk/>
            <pc:sldMk cId="2905718978" sldId="2145707694"/>
            <ac:spMk id="4" creationId="{39FE8AD2-3565-4674-98FE-4B3BF39BE19D}"/>
          </ac:spMkLst>
        </pc:spChg>
        <pc:spChg chg="mod">
          <ac:chgData name="Turner, Shannon K (ELD)" userId="6bfe0104-2f17-4a97-a9c3-3b4a60c642d5" providerId="ADAL" clId="{632DA922-A597-4264-97EC-F3ED4653E623}" dt="2024-04-24T18:02:54.938" v="1439" actId="2711"/>
          <ac:spMkLst>
            <pc:docMk/>
            <pc:sldMk cId="2905718978" sldId="2145707694"/>
            <ac:spMk id="5" creationId="{39C229DA-21BE-43E9-80DA-CCDD270EA1FC}"/>
          </ac:spMkLst>
        </pc:spChg>
        <pc:spChg chg="mod">
          <ac:chgData name="Turner, Shannon K (ELD)" userId="6bfe0104-2f17-4a97-a9c3-3b4a60c642d5" providerId="ADAL" clId="{632DA922-A597-4264-97EC-F3ED4653E623}" dt="2024-04-24T18:03:01.576" v="1440" actId="2711"/>
          <ac:spMkLst>
            <pc:docMk/>
            <pc:sldMk cId="2905718978" sldId="2145707694"/>
            <ac:spMk id="6" creationId="{F9F27BE7-9B2F-49C6-8DED-C264480761B6}"/>
          </ac:spMkLst>
        </pc:spChg>
        <pc:spChg chg="mod">
          <ac:chgData name="Turner, Shannon K (ELD)" userId="6bfe0104-2f17-4a97-a9c3-3b4a60c642d5" providerId="ADAL" clId="{632DA922-A597-4264-97EC-F3ED4653E623}" dt="2024-04-24T18:03:09.639" v="1441" actId="2711"/>
          <ac:spMkLst>
            <pc:docMk/>
            <pc:sldMk cId="2905718978" sldId="2145707694"/>
            <ac:spMk id="7" creationId="{3C442A28-AEED-45C4-84EB-40D68CA911CE}"/>
          </ac:spMkLst>
        </pc:spChg>
        <pc:spChg chg="mod">
          <ac:chgData name="Turner, Shannon K (ELD)" userId="6bfe0104-2f17-4a97-a9c3-3b4a60c642d5" providerId="ADAL" clId="{632DA922-A597-4264-97EC-F3ED4653E623}" dt="2024-04-24T18:03:22.722" v="1442" actId="2711"/>
          <ac:spMkLst>
            <pc:docMk/>
            <pc:sldMk cId="2905718978" sldId="2145707694"/>
            <ac:spMk id="9" creationId="{3F4AD98A-3C3F-4680-8731-CEE5EC1269EA}"/>
          </ac:spMkLst>
        </pc:spChg>
        <pc:spChg chg="mod">
          <ac:chgData name="Turner, Shannon K (ELD)" userId="6bfe0104-2f17-4a97-a9c3-3b4a60c642d5" providerId="ADAL" clId="{632DA922-A597-4264-97EC-F3ED4653E623}" dt="2024-04-24T18:09:12.602" v="1483" actId="1076"/>
          <ac:spMkLst>
            <pc:docMk/>
            <pc:sldMk cId="2905718978" sldId="2145707694"/>
            <ac:spMk id="10" creationId="{C61FA804-F1B1-4E41-97FD-D65CC385E735}"/>
          </ac:spMkLst>
        </pc:spChg>
        <pc:spChg chg="mod">
          <ac:chgData name="Turner, Shannon K (ELD)" userId="6bfe0104-2f17-4a97-a9c3-3b4a60c642d5" providerId="ADAL" clId="{632DA922-A597-4264-97EC-F3ED4653E623}" dt="2024-04-24T18:08:39.079" v="1479" actId="20577"/>
          <ac:spMkLst>
            <pc:docMk/>
            <pc:sldMk cId="2905718978" sldId="2145707694"/>
            <ac:spMk id="12" creationId="{ADB8455C-7BB0-42DA-8EAC-788840ADFE6A}"/>
          </ac:spMkLst>
        </pc:spChg>
        <pc:spChg chg="mod">
          <ac:chgData name="Turner, Shannon K (ELD)" userId="6bfe0104-2f17-4a97-a9c3-3b4a60c642d5" providerId="ADAL" clId="{632DA922-A597-4264-97EC-F3ED4653E623}" dt="2024-04-24T18:51:44.013" v="1918" actId="2711"/>
          <ac:spMkLst>
            <pc:docMk/>
            <pc:sldMk cId="2905718978" sldId="2145707694"/>
            <ac:spMk id="14" creationId="{A8A0AE73-992B-2C3B-4E37-15FA6600E908}"/>
          </ac:spMkLst>
        </pc:spChg>
      </pc:sldChg>
      <pc:sldChg chg="modSp add mod modNotesTx">
        <pc:chgData name="Turner, Shannon K (ELD)" userId="6bfe0104-2f17-4a97-a9c3-3b4a60c642d5" providerId="ADAL" clId="{632DA922-A597-4264-97EC-F3ED4653E623}" dt="2024-04-24T18:51:50.552" v="1919" actId="2711"/>
        <pc:sldMkLst>
          <pc:docMk/>
          <pc:sldMk cId="847170426" sldId="2145707695"/>
        </pc:sldMkLst>
        <pc:spChg chg="mod">
          <ac:chgData name="Turner, Shannon K (ELD)" userId="6bfe0104-2f17-4a97-a9c3-3b4a60c642d5" providerId="ADAL" clId="{632DA922-A597-4264-97EC-F3ED4653E623}" dt="2024-04-24T18:09:34.478" v="1485" actId="2711"/>
          <ac:spMkLst>
            <pc:docMk/>
            <pc:sldMk cId="847170426" sldId="2145707695"/>
            <ac:spMk id="2" creationId="{00000000-0000-0000-0000-000000000000}"/>
          </ac:spMkLst>
        </pc:spChg>
        <pc:spChg chg="mod">
          <ac:chgData name="Turner, Shannon K (ELD)" userId="6bfe0104-2f17-4a97-a9c3-3b4a60c642d5" providerId="ADAL" clId="{632DA922-A597-4264-97EC-F3ED4653E623}" dt="2024-04-24T18:51:50.552" v="1919" actId="2711"/>
          <ac:spMkLst>
            <pc:docMk/>
            <pc:sldMk cId="847170426" sldId="2145707695"/>
            <ac:spMk id="3" creationId="{EC830E0B-651E-424B-DB28-3B1CC86C0648}"/>
          </ac:spMkLst>
        </pc:spChg>
      </pc:sldChg>
      <pc:sldChg chg="modSp add mod">
        <pc:chgData name="Turner, Shannon K (ELD)" userId="6bfe0104-2f17-4a97-a9c3-3b4a60c642d5" providerId="ADAL" clId="{632DA922-A597-4264-97EC-F3ED4653E623}" dt="2024-04-24T18:52:22.110" v="1923" actId="2711"/>
        <pc:sldMkLst>
          <pc:docMk/>
          <pc:sldMk cId="1027448879" sldId="2145707696"/>
        </pc:sldMkLst>
        <pc:spChg chg="mod">
          <ac:chgData name="Turner, Shannon K (ELD)" userId="6bfe0104-2f17-4a97-a9c3-3b4a60c642d5" providerId="ADAL" clId="{632DA922-A597-4264-97EC-F3ED4653E623}" dt="2024-04-24T18:52:22.110" v="1923" actId="2711"/>
          <ac:spMkLst>
            <pc:docMk/>
            <pc:sldMk cId="1027448879" sldId="2145707696"/>
            <ac:spMk id="2" creationId="{4016438A-5367-7419-41FE-F48BA79A5A12}"/>
          </ac:spMkLst>
        </pc:spChg>
        <pc:spChg chg="mod">
          <ac:chgData name="Turner, Shannon K (ELD)" userId="6bfe0104-2f17-4a97-a9c3-3b4a60c642d5" providerId="ADAL" clId="{632DA922-A597-4264-97EC-F3ED4653E623}" dt="2024-04-24T18:09:56.450" v="1489" actId="14100"/>
          <ac:spMkLst>
            <pc:docMk/>
            <pc:sldMk cId="1027448879" sldId="2145707696"/>
            <ac:spMk id="5" creationId="{AEF8D6BD-9ECB-45A7-9390-1C1DFC6BB56E}"/>
          </ac:spMkLst>
        </pc:spChg>
      </pc:sldChg>
      <pc:sldChg chg="addSp delSp modSp add mod">
        <pc:chgData name="Turner, Shannon K (ELD)" userId="6bfe0104-2f17-4a97-a9c3-3b4a60c642d5" providerId="ADAL" clId="{632DA922-A597-4264-97EC-F3ED4653E623}" dt="2024-04-24T18:52:03.359" v="1921" actId="2711"/>
        <pc:sldMkLst>
          <pc:docMk/>
          <pc:sldMk cId="3356037738" sldId="2145707697"/>
        </pc:sldMkLst>
        <pc:spChg chg="add del mod">
          <ac:chgData name="Turner, Shannon K (ELD)" userId="6bfe0104-2f17-4a97-a9c3-3b4a60c642d5" providerId="ADAL" clId="{632DA922-A597-4264-97EC-F3ED4653E623}" dt="2024-04-24T18:10:56.930" v="1499" actId="1076"/>
          <ac:spMkLst>
            <pc:docMk/>
            <pc:sldMk cId="3356037738" sldId="2145707697"/>
            <ac:spMk id="2" creationId="{00000000-0000-0000-0000-000000000000}"/>
          </ac:spMkLst>
        </pc:spChg>
        <pc:spChg chg="mod">
          <ac:chgData name="Turner, Shannon K (ELD)" userId="6bfe0104-2f17-4a97-a9c3-3b4a60c642d5" providerId="ADAL" clId="{632DA922-A597-4264-97EC-F3ED4653E623}" dt="2024-04-24T18:52:03.359" v="1921" actId="2711"/>
          <ac:spMkLst>
            <pc:docMk/>
            <pc:sldMk cId="3356037738" sldId="2145707697"/>
            <ac:spMk id="7" creationId="{59D6F13F-6EFF-40B1-8EDF-F225B1CAE7E5}"/>
          </ac:spMkLst>
        </pc:spChg>
      </pc:sldChg>
      <pc:sldChg chg="addSp modSp add mod">
        <pc:chgData name="Turner, Shannon K (ELD)" userId="6bfe0104-2f17-4a97-a9c3-3b4a60c642d5" providerId="ADAL" clId="{632DA922-A597-4264-97EC-F3ED4653E623}" dt="2024-04-24T18:52:46.282" v="1926" actId="404"/>
        <pc:sldMkLst>
          <pc:docMk/>
          <pc:sldMk cId="2029142190" sldId="2145707698"/>
        </pc:sldMkLst>
        <pc:spChg chg="mod">
          <ac:chgData name="Turner, Shannon K (ELD)" userId="6bfe0104-2f17-4a97-a9c3-3b4a60c642d5" providerId="ADAL" clId="{632DA922-A597-4264-97EC-F3ED4653E623}" dt="2024-04-24T18:10:24.302" v="1492" actId="404"/>
          <ac:spMkLst>
            <pc:docMk/>
            <pc:sldMk cId="2029142190" sldId="2145707698"/>
            <ac:spMk id="2" creationId="{00000000-0000-0000-0000-000000000000}"/>
          </ac:spMkLst>
        </pc:spChg>
        <pc:spChg chg="mod">
          <ac:chgData name="Turner, Shannon K (ELD)" userId="6bfe0104-2f17-4a97-a9c3-3b4a60c642d5" providerId="ADAL" clId="{632DA922-A597-4264-97EC-F3ED4653E623}" dt="2024-04-24T18:02:03.377" v="1433" actId="27636"/>
          <ac:spMkLst>
            <pc:docMk/>
            <pc:sldMk cId="2029142190" sldId="2145707698"/>
            <ac:spMk id="3" creationId="{00000000-0000-0000-0000-000000000000}"/>
          </ac:spMkLst>
        </pc:spChg>
        <pc:spChg chg="add mod">
          <ac:chgData name="Turner, Shannon K (ELD)" userId="6bfe0104-2f17-4a97-a9c3-3b4a60c642d5" providerId="ADAL" clId="{632DA922-A597-4264-97EC-F3ED4653E623}" dt="2024-04-24T18:52:46.282" v="1926" actId="404"/>
          <ac:spMkLst>
            <pc:docMk/>
            <pc:sldMk cId="2029142190" sldId="2145707698"/>
            <ac:spMk id="6" creationId="{0AACB6D5-9D07-9BA0-6332-7D5EA7F4F565}"/>
          </ac:spMkLst>
        </pc:spChg>
      </pc:sldChg>
      <pc:sldChg chg="modSp add mod">
        <pc:chgData name="Turner, Shannon K (ELD)" userId="6bfe0104-2f17-4a97-a9c3-3b4a60c642d5" providerId="ADAL" clId="{632DA922-A597-4264-97EC-F3ED4653E623}" dt="2024-04-24T18:52:39.559" v="1925" actId="2711"/>
        <pc:sldMkLst>
          <pc:docMk/>
          <pc:sldMk cId="967547327" sldId="2145707699"/>
        </pc:sldMkLst>
        <pc:spChg chg="mod">
          <ac:chgData name="Turner, Shannon K (ELD)" userId="6bfe0104-2f17-4a97-a9c3-3b4a60c642d5" providerId="ADAL" clId="{632DA922-A597-4264-97EC-F3ED4653E623}" dt="2024-04-24T18:11:21.321" v="1503" actId="1076"/>
          <ac:spMkLst>
            <pc:docMk/>
            <pc:sldMk cId="967547327" sldId="2145707699"/>
            <ac:spMk id="2" creationId="{00000000-0000-0000-0000-000000000000}"/>
          </ac:spMkLst>
        </pc:spChg>
        <pc:spChg chg="mod">
          <ac:chgData name="Turner, Shannon K (ELD)" userId="6bfe0104-2f17-4a97-a9c3-3b4a60c642d5" providerId="ADAL" clId="{632DA922-A597-4264-97EC-F3ED4653E623}" dt="2024-04-24T18:52:39.559" v="1925" actId="2711"/>
          <ac:spMkLst>
            <pc:docMk/>
            <pc:sldMk cId="967547327" sldId="2145707699"/>
            <ac:spMk id="3" creationId="{5FB7227F-F9A8-9562-DCA6-BE3348E8E80E}"/>
          </ac:spMkLst>
        </pc:spChg>
      </pc:sldChg>
      <pc:sldChg chg="modSp add mod modNotesTx">
        <pc:chgData name="Turner, Shannon K (ELD)" userId="6bfe0104-2f17-4a97-a9c3-3b4a60c642d5" providerId="ADAL" clId="{632DA922-A597-4264-97EC-F3ED4653E623}" dt="2024-04-24T18:52:54.943" v="1927" actId="2711"/>
        <pc:sldMkLst>
          <pc:docMk/>
          <pc:sldMk cId="3862357462" sldId="2145707700"/>
        </pc:sldMkLst>
        <pc:spChg chg="mod">
          <ac:chgData name="Turner, Shannon K (ELD)" userId="6bfe0104-2f17-4a97-a9c3-3b4a60c642d5" providerId="ADAL" clId="{632DA922-A597-4264-97EC-F3ED4653E623}" dt="2024-04-24T18:11:39.837" v="1506" actId="404"/>
          <ac:spMkLst>
            <pc:docMk/>
            <pc:sldMk cId="3862357462" sldId="2145707700"/>
            <ac:spMk id="2" creationId="{00000000-0000-0000-0000-000000000000}"/>
          </ac:spMkLst>
        </pc:spChg>
        <pc:spChg chg="mod">
          <ac:chgData name="Turner, Shannon K (ELD)" userId="6bfe0104-2f17-4a97-a9c3-3b4a60c642d5" providerId="ADAL" clId="{632DA922-A597-4264-97EC-F3ED4653E623}" dt="2024-04-24T18:52:54.943" v="1927" actId="2711"/>
          <ac:spMkLst>
            <pc:docMk/>
            <pc:sldMk cId="3862357462" sldId="2145707700"/>
            <ac:spMk id="4" creationId="{B01EB2E8-B7F0-8496-EEE0-E3836AADAB6A}"/>
          </ac:spMkLst>
        </pc:spChg>
      </pc:sldChg>
      <pc:sldChg chg="add del">
        <pc:chgData name="Turner, Shannon K (ELD)" userId="6bfe0104-2f17-4a97-a9c3-3b4a60c642d5" providerId="ADAL" clId="{632DA922-A597-4264-97EC-F3ED4653E623}" dt="2024-04-19T16:10:53.189" v="790" actId="47"/>
        <pc:sldMkLst>
          <pc:docMk/>
          <pc:sldMk cId="1186862686" sldId="2145707701"/>
        </pc:sldMkLst>
      </pc:sldChg>
      <pc:sldChg chg="modSp add mod">
        <pc:chgData name="Turner, Shannon K (ELD)" userId="6bfe0104-2f17-4a97-a9c3-3b4a60c642d5" providerId="ADAL" clId="{632DA922-A597-4264-97EC-F3ED4653E623}" dt="2024-04-24T18:53:00.992" v="1928" actId="2711"/>
        <pc:sldMkLst>
          <pc:docMk/>
          <pc:sldMk cId="1167606175" sldId="2145707702"/>
        </pc:sldMkLst>
        <pc:spChg chg="mod">
          <ac:chgData name="Turner, Shannon K (ELD)" userId="6bfe0104-2f17-4a97-a9c3-3b4a60c642d5" providerId="ADAL" clId="{632DA922-A597-4264-97EC-F3ED4653E623}" dt="2024-04-24T18:11:50.470" v="1507" actId="2711"/>
          <ac:spMkLst>
            <pc:docMk/>
            <pc:sldMk cId="1167606175" sldId="2145707702"/>
            <ac:spMk id="2" creationId="{00000000-0000-0000-0000-000000000000}"/>
          </ac:spMkLst>
        </pc:spChg>
        <pc:spChg chg="mod">
          <ac:chgData name="Turner, Shannon K (ELD)" userId="6bfe0104-2f17-4a97-a9c3-3b4a60c642d5" providerId="ADAL" clId="{632DA922-A597-4264-97EC-F3ED4653E623}" dt="2024-04-24T18:12:08.371" v="1512" actId="27636"/>
          <ac:spMkLst>
            <pc:docMk/>
            <pc:sldMk cId="1167606175" sldId="2145707702"/>
            <ac:spMk id="3" creationId="{00000000-0000-0000-0000-000000000000}"/>
          </ac:spMkLst>
        </pc:spChg>
        <pc:spChg chg="mod">
          <ac:chgData name="Turner, Shannon K (ELD)" userId="6bfe0104-2f17-4a97-a9c3-3b4a60c642d5" providerId="ADAL" clId="{632DA922-A597-4264-97EC-F3ED4653E623}" dt="2024-04-24T18:53:00.992" v="1928" actId="2711"/>
          <ac:spMkLst>
            <pc:docMk/>
            <pc:sldMk cId="1167606175" sldId="2145707702"/>
            <ac:spMk id="4" creationId="{AD3A99DB-6735-BF4C-0EC4-31CC1536B482}"/>
          </ac:spMkLst>
        </pc:spChg>
        <pc:spChg chg="mod">
          <ac:chgData name="Turner, Shannon K (ELD)" userId="6bfe0104-2f17-4a97-a9c3-3b4a60c642d5" providerId="ADAL" clId="{632DA922-A597-4264-97EC-F3ED4653E623}" dt="2024-04-24T18:13:23.801" v="1522" actId="404"/>
          <ac:spMkLst>
            <pc:docMk/>
            <pc:sldMk cId="1167606175" sldId="2145707702"/>
            <ac:spMk id="9" creationId="{E58FF394-4F48-02FD-FB88-E459D1A20EA7}"/>
          </ac:spMkLst>
        </pc:spChg>
        <pc:spChg chg="mod">
          <ac:chgData name="Turner, Shannon K (ELD)" userId="6bfe0104-2f17-4a97-a9c3-3b4a60c642d5" providerId="ADAL" clId="{632DA922-A597-4264-97EC-F3ED4653E623}" dt="2024-04-24T18:13:27.910" v="1523" actId="404"/>
          <ac:spMkLst>
            <pc:docMk/>
            <pc:sldMk cId="1167606175" sldId="2145707702"/>
            <ac:spMk id="10" creationId="{A67FB859-2453-C172-987B-7A6DDE64CEB7}"/>
          </ac:spMkLst>
        </pc:spChg>
      </pc:sldChg>
      <pc:sldChg chg="modSp add mod">
        <pc:chgData name="Turner, Shannon K (ELD)" userId="6bfe0104-2f17-4a97-a9c3-3b4a60c642d5" providerId="ADAL" clId="{632DA922-A597-4264-97EC-F3ED4653E623}" dt="2024-04-24T18:53:07.583" v="1929" actId="2711"/>
        <pc:sldMkLst>
          <pc:docMk/>
          <pc:sldMk cId="1598881106" sldId="2145707703"/>
        </pc:sldMkLst>
        <pc:spChg chg="mod">
          <ac:chgData name="Turner, Shannon K (ELD)" userId="6bfe0104-2f17-4a97-a9c3-3b4a60c642d5" providerId="ADAL" clId="{632DA922-A597-4264-97EC-F3ED4653E623}" dt="2024-04-24T18:14:13.514" v="1530" actId="1076"/>
          <ac:spMkLst>
            <pc:docMk/>
            <pc:sldMk cId="1598881106" sldId="2145707703"/>
            <ac:spMk id="2" creationId="{ACFF9D34-364B-419E-A2B0-DF8C3A7ACDBF}"/>
          </ac:spMkLst>
        </pc:spChg>
        <pc:spChg chg="mod">
          <ac:chgData name="Turner, Shannon K (ELD)" userId="6bfe0104-2f17-4a97-a9c3-3b4a60c642d5" providerId="ADAL" clId="{632DA922-A597-4264-97EC-F3ED4653E623}" dt="2024-04-24T18:13:49.743" v="1525" actId="2711"/>
          <ac:spMkLst>
            <pc:docMk/>
            <pc:sldMk cId="1598881106" sldId="2145707703"/>
            <ac:spMk id="3" creationId="{554B43C4-A762-4AF1-8384-15F4E219C700}"/>
          </ac:spMkLst>
        </pc:spChg>
        <pc:spChg chg="mod">
          <ac:chgData name="Turner, Shannon K (ELD)" userId="6bfe0104-2f17-4a97-a9c3-3b4a60c642d5" providerId="ADAL" clId="{632DA922-A597-4264-97EC-F3ED4653E623}" dt="2024-04-24T18:53:07.583" v="1929" actId="2711"/>
          <ac:spMkLst>
            <pc:docMk/>
            <pc:sldMk cId="1598881106" sldId="2145707703"/>
            <ac:spMk id="4" creationId="{99571BDD-9B52-0952-D49C-0E8653275BF6}"/>
          </ac:spMkLst>
        </pc:spChg>
        <pc:picChg chg="mod">
          <ac:chgData name="Turner, Shannon K (ELD)" userId="6bfe0104-2f17-4a97-a9c3-3b4a60c642d5" providerId="ADAL" clId="{632DA922-A597-4264-97EC-F3ED4653E623}" dt="2024-04-24T18:14:19.658" v="1533" actId="1076"/>
          <ac:picMkLst>
            <pc:docMk/>
            <pc:sldMk cId="1598881106" sldId="2145707703"/>
            <ac:picMk id="9" creationId="{6F5D928B-9531-1F7E-E3AD-E2D200645795}"/>
          </ac:picMkLst>
        </pc:picChg>
      </pc:sldChg>
      <pc:sldChg chg="modSp add mod">
        <pc:chgData name="Turner, Shannon K (ELD)" userId="6bfe0104-2f17-4a97-a9c3-3b4a60c642d5" providerId="ADAL" clId="{632DA922-A597-4264-97EC-F3ED4653E623}" dt="2024-04-24T18:53:17.246" v="1930" actId="2711"/>
        <pc:sldMkLst>
          <pc:docMk/>
          <pc:sldMk cId="700708759" sldId="2145707704"/>
        </pc:sldMkLst>
        <pc:spChg chg="mod">
          <ac:chgData name="Turner, Shannon K (ELD)" userId="6bfe0104-2f17-4a97-a9c3-3b4a60c642d5" providerId="ADAL" clId="{632DA922-A597-4264-97EC-F3ED4653E623}" dt="2024-04-24T18:15:44.876" v="1548" actId="1076"/>
          <ac:spMkLst>
            <pc:docMk/>
            <pc:sldMk cId="700708759" sldId="2145707704"/>
            <ac:spMk id="2" creationId="{ACFF9D34-364B-419E-A2B0-DF8C3A7ACDBF}"/>
          </ac:spMkLst>
        </pc:spChg>
        <pc:spChg chg="mod">
          <ac:chgData name="Turner, Shannon K (ELD)" userId="6bfe0104-2f17-4a97-a9c3-3b4a60c642d5" providerId="ADAL" clId="{632DA922-A597-4264-97EC-F3ED4653E623}" dt="2024-04-24T18:26:37.204" v="1615" actId="20577"/>
          <ac:spMkLst>
            <pc:docMk/>
            <pc:sldMk cId="700708759" sldId="2145707704"/>
            <ac:spMk id="3" creationId="{554B43C4-A762-4AF1-8384-15F4E219C700}"/>
          </ac:spMkLst>
        </pc:spChg>
        <pc:spChg chg="mod">
          <ac:chgData name="Turner, Shannon K (ELD)" userId="6bfe0104-2f17-4a97-a9c3-3b4a60c642d5" providerId="ADAL" clId="{632DA922-A597-4264-97EC-F3ED4653E623}" dt="2024-04-24T18:53:17.246" v="1930" actId="2711"/>
          <ac:spMkLst>
            <pc:docMk/>
            <pc:sldMk cId="700708759" sldId="2145707704"/>
            <ac:spMk id="4" creationId="{FE847B89-0400-C3CA-4A1D-00F810B92D12}"/>
          </ac:spMkLst>
        </pc:spChg>
      </pc:sldChg>
      <pc:sldChg chg="modSp add mod">
        <pc:chgData name="Turner, Shannon K (ELD)" userId="6bfe0104-2f17-4a97-a9c3-3b4a60c642d5" providerId="ADAL" clId="{632DA922-A597-4264-97EC-F3ED4653E623}" dt="2024-04-24T18:53:25.089" v="1931" actId="2711"/>
        <pc:sldMkLst>
          <pc:docMk/>
          <pc:sldMk cId="475113958" sldId="2145707705"/>
        </pc:sldMkLst>
        <pc:spChg chg="mod">
          <ac:chgData name="Turner, Shannon K (ELD)" userId="6bfe0104-2f17-4a97-a9c3-3b4a60c642d5" providerId="ADAL" clId="{632DA922-A597-4264-97EC-F3ED4653E623}" dt="2024-04-24T18:14:56.334" v="1538" actId="2711"/>
          <ac:spMkLst>
            <pc:docMk/>
            <pc:sldMk cId="475113958" sldId="2145707705"/>
            <ac:spMk id="2" creationId="{00000000-0000-0000-0000-000000000000}"/>
          </ac:spMkLst>
        </pc:spChg>
        <pc:spChg chg="mod">
          <ac:chgData name="Turner, Shannon K (ELD)" userId="6bfe0104-2f17-4a97-a9c3-3b4a60c642d5" providerId="ADAL" clId="{632DA922-A597-4264-97EC-F3ED4653E623}" dt="2024-04-24T18:15:26.119" v="1546" actId="20577"/>
          <ac:spMkLst>
            <pc:docMk/>
            <pc:sldMk cId="475113958" sldId="2145707705"/>
            <ac:spMk id="3" creationId="{00000000-0000-0000-0000-000000000000}"/>
          </ac:spMkLst>
        </pc:spChg>
        <pc:spChg chg="mod">
          <ac:chgData name="Turner, Shannon K (ELD)" userId="6bfe0104-2f17-4a97-a9c3-3b4a60c642d5" providerId="ADAL" clId="{632DA922-A597-4264-97EC-F3ED4653E623}" dt="2024-04-24T18:53:25.089" v="1931" actId="2711"/>
          <ac:spMkLst>
            <pc:docMk/>
            <pc:sldMk cId="475113958" sldId="2145707705"/>
            <ac:spMk id="4" creationId="{719CB2A7-C130-A245-A98A-4AB515D29DFB}"/>
          </ac:spMkLst>
        </pc:spChg>
        <pc:picChg chg="mod">
          <ac:chgData name="Turner, Shannon K (ELD)" userId="6bfe0104-2f17-4a97-a9c3-3b4a60c642d5" providerId="ADAL" clId="{632DA922-A597-4264-97EC-F3ED4653E623}" dt="2024-04-24T18:15:17.963" v="1545" actId="1076"/>
          <ac:picMkLst>
            <pc:docMk/>
            <pc:sldMk cId="475113958" sldId="2145707705"/>
            <ac:picMk id="6" creationId="{3774E5E5-8C09-A402-EE19-FC2ED7AC35E5}"/>
          </ac:picMkLst>
        </pc:picChg>
      </pc:sldChg>
      <pc:sldChg chg="modSp add mod">
        <pc:chgData name="Turner, Shannon K (ELD)" userId="6bfe0104-2f17-4a97-a9c3-3b4a60c642d5" providerId="ADAL" clId="{632DA922-A597-4264-97EC-F3ED4653E623}" dt="2024-04-24T18:55:20.913" v="1961" actId="2711"/>
        <pc:sldMkLst>
          <pc:docMk/>
          <pc:sldMk cId="837287973" sldId="2145707706"/>
        </pc:sldMkLst>
        <pc:spChg chg="mod">
          <ac:chgData name="Turner, Shannon K (ELD)" userId="6bfe0104-2f17-4a97-a9c3-3b4a60c642d5" providerId="ADAL" clId="{632DA922-A597-4264-97EC-F3ED4653E623}" dt="2024-04-24T18:20:02.772" v="1583" actId="2711"/>
          <ac:spMkLst>
            <pc:docMk/>
            <pc:sldMk cId="837287973" sldId="2145707706"/>
            <ac:spMk id="2" creationId="{C76A8704-9352-DFC4-7B6B-A2B3A1E34155}"/>
          </ac:spMkLst>
        </pc:spChg>
        <pc:spChg chg="mod">
          <ac:chgData name="Turner, Shannon K (ELD)" userId="6bfe0104-2f17-4a97-a9c3-3b4a60c642d5" providerId="ADAL" clId="{632DA922-A597-4264-97EC-F3ED4653E623}" dt="2024-04-24T18:55:20.913" v="1961" actId="2711"/>
          <ac:spMkLst>
            <pc:docMk/>
            <pc:sldMk cId="837287973" sldId="2145707706"/>
            <ac:spMk id="7" creationId="{A29CA5A7-20DC-4BE7-6C00-61DA7F667DEA}"/>
          </ac:spMkLst>
        </pc:spChg>
        <pc:spChg chg="mod">
          <ac:chgData name="Turner, Shannon K (ELD)" userId="6bfe0104-2f17-4a97-a9c3-3b4a60c642d5" providerId="ADAL" clId="{632DA922-A597-4264-97EC-F3ED4653E623}" dt="2024-04-24T18:31:26.727" v="1648" actId="14100"/>
          <ac:spMkLst>
            <pc:docMk/>
            <pc:sldMk cId="837287973" sldId="2145707706"/>
            <ac:spMk id="8" creationId="{7A934DD0-6B67-DCC6-1DE3-3DD4E71AE566}"/>
          </ac:spMkLst>
        </pc:spChg>
      </pc:sldChg>
      <pc:sldChg chg="modSp add mod ord">
        <pc:chgData name="Turner, Shannon K (ELD)" userId="6bfe0104-2f17-4a97-a9c3-3b4a60c642d5" providerId="ADAL" clId="{632DA922-A597-4264-97EC-F3ED4653E623}" dt="2024-04-24T18:55:14.871" v="1960" actId="2711"/>
        <pc:sldMkLst>
          <pc:docMk/>
          <pc:sldMk cId="2538103564" sldId="2145707707"/>
        </pc:sldMkLst>
        <pc:spChg chg="mod">
          <ac:chgData name="Turner, Shannon K (ELD)" userId="6bfe0104-2f17-4a97-a9c3-3b4a60c642d5" providerId="ADAL" clId="{632DA922-A597-4264-97EC-F3ED4653E623}" dt="2024-04-24T18:19:42.714" v="1580" actId="2711"/>
          <ac:spMkLst>
            <pc:docMk/>
            <pc:sldMk cId="2538103564" sldId="2145707707"/>
            <ac:spMk id="2" creationId="{00000000-0000-0000-0000-000000000000}"/>
          </ac:spMkLst>
        </pc:spChg>
        <pc:spChg chg="mod">
          <ac:chgData name="Turner, Shannon K (ELD)" userId="6bfe0104-2f17-4a97-a9c3-3b4a60c642d5" providerId="ADAL" clId="{632DA922-A597-4264-97EC-F3ED4653E623}" dt="2024-04-24T18:55:14.871" v="1960" actId="2711"/>
          <ac:spMkLst>
            <pc:docMk/>
            <pc:sldMk cId="2538103564" sldId="2145707707"/>
            <ac:spMk id="3" creationId="{73593337-93B5-6358-5AFE-C5BF13AF9EB9}"/>
          </ac:spMkLst>
        </pc:spChg>
      </pc:sldChg>
      <pc:sldChg chg="modSp add mod">
        <pc:chgData name="Turner, Shannon K (ELD)" userId="6bfe0104-2f17-4a97-a9c3-3b4a60c642d5" providerId="ADAL" clId="{632DA922-A597-4264-97EC-F3ED4653E623}" dt="2024-04-24T18:55:28.058" v="1962" actId="2711"/>
        <pc:sldMkLst>
          <pc:docMk/>
          <pc:sldMk cId="1011782843" sldId="2145707708"/>
        </pc:sldMkLst>
        <pc:spChg chg="mod">
          <ac:chgData name="Turner, Shannon K (ELD)" userId="6bfe0104-2f17-4a97-a9c3-3b4a60c642d5" providerId="ADAL" clId="{632DA922-A597-4264-97EC-F3ED4653E623}" dt="2024-04-24T18:20:12.365" v="1585" actId="404"/>
          <ac:spMkLst>
            <pc:docMk/>
            <pc:sldMk cId="1011782843" sldId="2145707708"/>
            <ac:spMk id="6" creationId="{60EC433D-E4E4-2DD8-E387-6C36542321FA}"/>
          </ac:spMkLst>
        </pc:spChg>
        <pc:spChg chg="mod">
          <ac:chgData name="Turner, Shannon K (ELD)" userId="6bfe0104-2f17-4a97-a9c3-3b4a60c642d5" providerId="ADAL" clId="{632DA922-A597-4264-97EC-F3ED4653E623}" dt="2024-04-24T18:55:28.058" v="1962" actId="2711"/>
          <ac:spMkLst>
            <pc:docMk/>
            <pc:sldMk cId="1011782843" sldId="2145707708"/>
            <ac:spMk id="7" creationId="{3A931693-240B-E418-4DB7-9018FCA092F4}"/>
          </ac:spMkLst>
        </pc:spChg>
      </pc:sldChg>
      <pc:sldChg chg="add del">
        <pc:chgData name="Turner, Shannon K (ELD)" userId="6bfe0104-2f17-4a97-a9c3-3b4a60c642d5" providerId="ADAL" clId="{632DA922-A597-4264-97EC-F3ED4653E623}" dt="2024-04-19T16:20:26.946" v="837" actId="47"/>
        <pc:sldMkLst>
          <pc:docMk/>
          <pc:sldMk cId="4176881991" sldId="2145707709"/>
        </pc:sldMkLst>
      </pc:sldChg>
      <pc:sldChg chg="modSp add mod">
        <pc:chgData name="Turner, Shannon K (ELD)" userId="6bfe0104-2f17-4a97-a9c3-3b4a60c642d5" providerId="ADAL" clId="{632DA922-A597-4264-97EC-F3ED4653E623}" dt="2024-04-24T18:55:35.898" v="1963" actId="2711"/>
        <pc:sldMkLst>
          <pc:docMk/>
          <pc:sldMk cId="2881488006" sldId="2145707710"/>
        </pc:sldMkLst>
        <pc:spChg chg="mod">
          <ac:chgData name="Turner, Shannon K (ELD)" userId="6bfe0104-2f17-4a97-a9c3-3b4a60c642d5" providerId="ADAL" clId="{632DA922-A597-4264-97EC-F3ED4653E623}" dt="2024-04-24T18:20:26.609" v="1586" actId="2711"/>
          <ac:spMkLst>
            <pc:docMk/>
            <pc:sldMk cId="2881488006" sldId="2145707710"/>
            <ac:spMk id="2" creationId="{3F99802C-6059-48DF-A8C3-9306ED51777F}"/>
          </ac:spMkLst>
        </pc:spChg>
        <pc:spChg chg="mod">
          <ac:chgData name="Turner, Shannon K (ELD)" userId="6bfe0104-2f17-4a97-a9c3-3b4a60c642d5" providerId="ADAL" clId="{632DA922-A597-4264-97EC-F3ED4653E623}" dt="2024-04-24T18:20:42.733" v="1590" actId="1036"/>
          <ac:spMkLst>
            <pc:docMk/>
            <pc:sldMk cId="2881488006" sldId="2145707710"/>
            <ac:spMk id="3" creationId="{70761296-4FE1-4EAC-97B7-F2F53CE2F291}"/>
          </ac:spMkLst>
        </pc:spChg>
        <pc:spChg chg="mod">
          <ac:chgData name="Turner, Shannon K (ELD)" userId="6bfe0104-2f17-4a97-a9c3-3b4a60c642d5" providerId="ADAL" clId="{632DA922-A597-4264-97EC-F3ED4653E623}" dt="2024-04-24T18:55:35.898" v="1963" actId="2711"/>
          <ac:spMkLst>
            <pc:docMk/>
            <pc:sldMk cId="2881488006" sldId="2145707710"/>
            <ac:spMk id="7" creationId="{761E295C-E7A1-C1B4-726B-997FF1FCF92D}"/>
          </ac:spMkLst>
        </pc:spChg>
      </pc:sldChg>
      <pc:sldChg chg="modSp add mod">
        <pc:chgData name="Turner, Shannon K (ELD)" userId="6bfe0104-2f17-4a97-a9c3-3b4a60c642d5" providerId="ADAL" clId="{632DA922-A597-4264-97EC-F3ED4653E623}" dt="2024-04-24T19:04:23.331" v="1986" actId="20577"/>
        <pc:sldMkLst>
          <pc:docMk/>
          <pc:sldMk cId="147369105" sldId="2145707711"/>
        </pc:sldMkLst>
        <pc:spChg chg="mod">
          <ac:chgData name="Turner, Shannon K (ELD)" userId="6bfe0104-2f17-4a97-a9c3-3b4a60c642d5" providerId="ADAL" clId="{632DA922-A597-4264-97EC-F3ED4653E623}" dt="2024-04-24T18:55:41.960" v="1964" actId="2711"/>
          <ac:spMkLst>
            <pc:docMk/>
            <pc:sldMk cId="147369105" sldId="2145707711"/>
            <ac:spMk id="4" creationId="{00DB9D82-A9F7-FB95-B6CF-0BFE74D406C0}"/>
          </ac:spMkLst>
        </pc:spChg>
        <pc:spChg chg="mod">
          <ac:chgData name="Turner, Shannon K (ELD)" userId="6bfe0104-2f17-4a97-a9c3-3b4a60c642d5" providerId="ADAL" clId="{632DA922-A597-4264-97EC-F3ED4653E623}" dt="2024-04-24T19:04:23.331" v="1986" actId="20577"/>
          <ac:spMkLst>
            <pc:docMk/>
            <pc:sldMk cId="147369105" sldId="2145707711"/>
            <ac:spMk id="16" creationId="{8F539A1A-50E2-BFEA-098E-33BFD856625B}"/>
          </ac:spMkLst>
        </pc:spChg>
        <pc:spChg chg="mod">
          <ac:chgData name="Turner, Shannon K (ELD)" userId="6bfe0104-2f17-4a97-a9c3-3b4a60c642d5" providerId="ADAL" clId="{632DA922-A597-4264-97EC-F3ED4653E623}" dt="2024-04-22T13:21:56.467" v="1131" actId="33524"/>
          <ac:spMkLst>
            <pc:docMk/>
            <pc:sldMk cId="147369105" sldId="2145707711"/>
            <ac:spMk id="17" creationId="{A5C4A98C-3EC5-FD10-0CA4-A4F7E670D48C}"/>
          </ac:spMkLst>
        </pc:spChg>
        <pc:picChg chg="mod">
          <ac:chgData name="Turner, Shannon K (ELD)" userId="6bfe0104-2f17-4a97-a9c3-3b4a60c642d5" providerId="ADAL" clId="{632DA922-A597-4264-97EC-F3ED4653E623}" dt="2024-04-24T18:21:11.331" v="1593" actId="1076"/>
          <ac:picMkLst>
            <pc:docMk/>
            <pc:sldMk cId="147369105" sldId="2145707711"/>
            <ac:picMk id="15" creationId="{47DF2562-782E-2D1F-E686-474635CB6C77}"/>
          </ac:picMkLst>
        </pc:picChg>
      </pc:sldChg>
      <pc:sldChg chg="modSp add del mod">
        <pc:chgData name="Turner, Shannon K (ELD)" userId="6bfe0104-2f17-4a97-a9c3-3b4a60c642d5" providerId="ADAL" clId="{632DA922-A597-4264-97EC-F3ED4653E623}" dt="2024-04-19T16:20:07.026" v="836" actId="47"/>
        <pc:sldMkLst>
          <pc:docMk/>
          <pc:sldMk cId="2748494412" sldId="2145707712"/>
        </pc:sldMkLst>
        <pc:spChg chg="mod">
          <ac:chgData name="Turner, Shannon K (ELD)" userId="6bfe0104-2f17-4a97-a9c3-3b4a60c642d5" providerId="ADAL" clId="{632DA922-A597-4264-97EC-F3ED4653E623}" dt="2024-04-11T15:41:57.794" v="330" actId="20577"/>
          <ac:spMkLst>
            <pc:docMk/>
            <pc:sldMk cId="2748494412" sldId="2145707712"/>
            <ac:spMk id="10" creationId="{172EDCA8-CD6F-5B59-3548-3C2EE1AD2AB2}"/>
          </ac:spMkLst>
        </pc:spChg>
      </pc:sldChg>
      <pc:sldChg chg="modSp add mod">
        <pc:chgData name="Turner, Shannon K (ELD)" userId="6bfe0104-2f17-4a97-a9c3-3b4a60c642d5" providerId="ADAL" clId="{632DA922-A597-4264-97EC-F3ED4653E623}" dt="2024-04-24T18:55:47.617" v="1965" actId="2711"/>
        <pc:sldMkLst>
          <pc:docMk/>
          <pc:sldMk cId="3579392135" sldId="2145707713"/>
        </pc:sldMkLst>
        <pc:spChg chg="mod">
          <ac:chgData name="Turner, Shannon K (ELD)" userId="6bfe0104-2f17-4a97-a9c3-3b4a60c642d5" providerId="ADAL" clId="{632DA922-A597-4264-97EC-F3ED4653E623}" dt="2024-04-24T18:55:47.617" v="1965" actId="2711"/>
          <ac:spMkLst>
            <pc:docMk/>
            <pc:sldMk cId="3579392135" sldId="2145707713"/>
            <ac:spMk id="3" creationId="{674F4200-BDCB-A253-8A61-3989A313D92E}"/>
          </ac:spMkLst>
        </pc:spChg>
      </pc:sldChg>
      <pc:sldChg chg="modSp add mod">
        <pc:chgData name="Turner, Shannon K (ELD)" userId="6bfe0104-2f17-4a97-a9c3-3b4a60c642d5" providerId="ADAL" clId="{632DA922-A597-4264-97EC-F3ED4653E623}" dt="2024-04-24T18:53:33.527" v="1932" actId="2711"/>
        <pc:sldMkLst>
          <pc:docMk/>
          <pc:sldMk cId="1767787285" sldId="2145707714"/>
        </pc:sldMkLst>
        <pc:spChg chg="mod">
          <ac:chgData name="Turner, Shannon K (ELD)" userId="6bfe0104-2f17-4a97-a9c3-3b4a60c642d5" providerId="ADAL" clId="{632DA922-A597-4264-97EC-F3ED4653E623}" dt="2024-04-24T18:43:15.262" v="1720" actId="20577"/>
          <ac:spMkLst>
            <pc:docMk/>
            <pc:sldMk cId="1767787285" sldId="2145707714"/>
            <ac:spMk id="2" creationId="{00000000-0000-0000-0000-000000000000}"/>
          </ac:spMkLst>
        </pc:spChg>
        <pc:spChg chg="mod">
          <ac:chgData name="Turner, Shannon K (ELD)" userId="6bfe0104-2f17-4a97-a9c3-3b4a60c642d5" providerId="ADAL" clId="{632DA922-A597-4264-97EC-F3ED4653E623}" dt="2024-04-24T18:53:33.527" v="1932" actId="2711"/>
          <ac:spMkLst>
            <pc:docMk/>
            <pc:sldMk cId="1767787285" sldId="2145707714"/>
            <ac:spMk id="3" creationId="{5FB7227F-F9A8-9562-DCA6-BE3348E8E80E}"/>
          </ac:spMkLst>
        </pc:spChg>
      </pc:sldChg>
      <pc:sldChg chg="addSp delSp modSp add mod">
        <pc:chgData name="Turner, Shannon K (ELD)" userId="6bfe0104-2f17-4a97-a9c3-3b4a60c642d5" providerId="ADAL" clId="{632DA922-A597-4264-97EC-F3ED4653E623}" dt="2024-04-24T18:50:32.638" v="1908" actId="2711"/>
        <pc:sldMkLst>
          <pc:docMk/>
          <pc:sldMk cId="2868402738" sldId="2145707715"/>
        </pc:sldMkLst>
        <pc:spChg chg="add mod">
          <ac:chgData name="Turner, Shannon K (ELD)" userId="6bfe0104-2f17-4a97-a9c3-3b4a60c642d5" providerId="ADAL" clId="{632DA922-A597-4264-97EC-F3ED4653E623}" dt="2024-04-24T17:36:01.488" v="1164" actId="1076"/>
          <ac:spMkLst>
            <pc:docMk/>
            <pc:sldMk cId="2868402738" sldId="2145707715"/>
            <ac:spMk id="3" creationId="{CCCF1C7A-632E-8FEB-AE97-AC1AF57FC6CB}"/>
          </ac:spMkLst>
        </pc:spChg>
        <pc:spChg chg="mod">
          <ac:chgData name="Turner, Shannon K (ELD)" userId="6bfe0104-2f17-4a97-a9c3-3b4a60c642d5" providerId="ADAL" clId="{632DA922-A597-4264-97EC-F3ED4653E623}" dt="2024-04-24T18:50:32.638" v="1908" actId="2711"/>
          <ac:spMkLst>
            <pc:docMk/>
            <pc:sldMk cId="2868402738" sldId="2145707715"/>
            <ac:spMk id="4" creationId="{3C6DB534-A52A-1827-306E-0C802BC733C8}"/>
          </ac:spMkLst>
        </pc:spChg>
        <pc:spChg chg="mod">
          <ac:chgData name="Turner, Shannon K (ELD)" userId="6bfe0104-2f17-4a97-a9c3-3b4a60c642d5" providerId="ADAL" clId="{632DA922-A597-4264-97EC-F3ED4653E623}" dt="2024-04-24T18:22:25.024" v="1599" actId="2711"/>
          <ac:spMkLst>
            <pc:docMk/>
            <pc:sldMk cId="2868402738" sldId="2145707715"/>
            <ac:spMk id="10" creationId="{5B7D7DC2-0847-E4A3-C1AC-16A34A75D36F}"/>
          </ac:spMkLst>
        </pc:spChg>
        <pc:spChg chg="del mod">
          <ac:chgData name="Turner, Shannon K (ELD)" userId="6bfe0104-2f17-4a97-a9c3-3b4a60c642d5" providerId="ADAL" clId="{632DA922-A597-4264-97EC-F3ED4653E623}" dt="2024-04-24T17:34:48.157" v="1159"/>
          <ac:spMkLst>
            <pc:docMk/>
            <pc:sldMk cId="2868402738" sldId="2145707715"/>
            <ac:spMk id="11" creationId="{46ECA3AA-C170-44AF-7952-77C7417AE970}"/>
          </ac:spMkLst>
        </pc:spChg>
        <pc:graphicFrameChg chg="del mod">
          <ac:chgData name="Turner, Shannon K (ELD)" userId="6bfe0104-2f17-4a97-a9c3-3b4a60c642d5" providerId="ADAL" clId="{632DA922-A597-4264-97EC-F3ED4653E623}" dt="2024-04-24T17:34:48.147" v="1157" actId="21"/>
          <ac:graphicFrameMkLst>
            <pc:docMk/>
            <pc:sldMk cId="2868402738" sldId="2145707715"/>
            <ac:graphicFrameMk id="14" creationId="{2BC047BF-6FF5-5BA2-9A12-930EB1720002}"/>
          </ac:graphicFrameMkLst>
        </pc:graphicFrameChg>
        <pc:picChg chg="add mod">
          <ac:chgData name="Turner, Shannon K (ELD)" userId="6bfe0104-2f17-4a97-a9c3-3b4a60c642d5" providerId="ADAL" clId="{632DA922-A597-4264-97EC-F3ED4653E623}" dt="2024-04-24T17:47:27.468" v="1368" actId="14100"/>
          <ac:picMkLst>
            <pc:docMk/>
            <pc:sldMk cId="2868402738" sldId="2145707715"/>
            <ac:picMk id="7" creationId="{F9F9753A-89B1-14AC-1875-0744C2765AD9}"/>
          </ac:picMkLst>
        </pc:picChg>
      </pc:sldChg>
      <pc:sldMasterChg chg="addSldLayout delSldLayout">
        <pc:chgData name="Turner, Shannon K (ELD)" userId="6bfe0104-2f17-4a97-a9c3-3b4a60c642d5" providerId="ADAL" clId="{632DA922-A597-4264-97EC-F3ED4653E623}" dt="2024-04-24T17:49:32.884" v="1370" actId="47"/>
        <pc:sldMasterMkLst>
          <pc:docMk/>
          <pc:sldMasterMk cId="0" sldId="2147483648"/>
        </pc:sldMasterMkLst>
        <pc:sldLayoutChg chg="add del">
          <pc:chgData name="Turner, Shannon K (ELD)" userId="6bfe0104-2f17-4a97-a9c3-3b4a60c642d5" providerId="ADAL" clId="{632DA922-A597-4264-97EC-F3ED4653E623}" dt="2024-04-24T17:49:32.884" v="1370" actId="47"/>
          <pc:sldLayoutMkLst>
            <pc:docMk/>
            <pc:sldMasterMk cId="0" sldId="2147483648"/>
            <pc:sldLayoutMk cId="3937967805" sldId="2147483674"/>
          </pc:sldLayoutMkLst>
        </pc:sldLayoutChg>
      </pc:sldMasterChg>
    </pc:docChg>
  </pc:docChgLst>
  <pc:docChgLst>
    <pc:chgData name="Beguerie, Dana (ELD)" userId="S::dana.beguerie@mass.gov::044b27a4-f3c6-42c5-a730-379594ab5bd0" providerId="AD" clId="Web-{CB1122C5-38D1-BDB2-DBBD-DE7FC77270CD}"/>
    <pc:docChg chg="mod">
      <pc:chgData name="Beguerie, Dana (ELD)" userId="S::dana.beguerie@mass.gov::044b27a4-f3c6-42c5-a730-379594ab5bd0" providerId="AD" clId="Web-{CB1122C5-38D1-BDB2-DBBD-DE7FC77270CD}" dt="2024-04-08T15:58:07.089" v="2"/>
      <pc:docMkLst>
        <pc:docMk/>
      </pc:docMkLst>
      <pc:sldChg chg="modCm">
        <pc:chgData name="Beguerie, Dana (ELD)" userId="S::dana.beguerie@mass.gov::044b27a4-f3c6-42c5-a730-379594ab5bd0" providerId="AD" clId="Web-{CB1122C5-38D1-BDB2-DBBD-DE7FC77270CD}" dt="2024-04-08T15:58:07.089" v="2"/>
        <pc:sldMkLst>
          <pc:docMk/>
          <pc:sldMk cId="406212710" sldId="2145707656"/>
        </pc:sldMkLst>
        <pc:extLst>
          <p:ext xmlns:p="http://schemas.openxmlformats.org/presentationml/2006/main" uri="{D6D511B9-2390-475A-947B-AFAB55BFBCF1}">
            <pc226:cmChg xmlns:pc226="http://schemas.microsoft.com/office/powerpoint/2022/06/main/command" chg="mod modRxn">
              <pc226:chgData name="Beguerie, Dana (ELD)" userId="S::dana.beguerie@mass.gov::044b27a4-f3c6-42c5-a730-379594ab5bd0" providerId="AD" clId="Web-{CB1122C5-38D1-BDB2-DBBD-DE7FC77270CD}" dt="2024-04-08T15:58:07.089" v="2"/>
              <pc2:cmMkLst xmlns:pc2="http://schemas.microsoft.com/office/powerpoint/2019/9/main/command">
                <pc:docMk/>
                <pc:sldMk cId="406212710" sldId="2145707656"/>
                <pc2:cmMk id="{C51D9F55-6437-4702-A9D1-0EC218BFDAD1}"/>
              </pc2:cmMkLst>
              <pc226:cmRplyChg chg="add">
                <pc226:chgData name="Beguerie, Dana (ELD)" userId="S::dana.beguerie@mass.gov::044b27a4-f3c6-42c5-a730-379594ab5bd0" providerId="AD" clId="Web-{CB1122C5-38D1-BDB2-DBBD-DE7FC77270CD}" dt="2024-04-08T15:58:07.089" v="2"/>
                <pc2:cmRplyMkLst xmlns:pc2="http://schemas.microsoft.com/office/powerpoint/2019/9/main/command">
                  <pc:docMk/>
                  <pc:sldMk cId="406212710" sldId="2145707656"/>
                  <pc2:cmMk id="{C51D9F55-6437-4702-A9D1-0EC218BFDAD1}"/>
                  <pc2:cmRplyMk id="{33F2460F-EA73-4ECE-8D41-5D08627F687F}"/>
                </pc2:cmRplyMkLst>
              </pc226:cmRplyChg>
            </pc226:cmChg>
          </p:ext>
        </pc:extLst>
      </pc:sldChg>
    </pc:docChg>
  </pc:docChgLst>
  <pc:docChgLst>
    <pc:chgData name="Beguerie, Dana (ELD)" userId="S::dana.beguerie@mass.gov::044b27a4-f3c6-42c5-a730-379594ab5bd0" providerId="AD" clId="Web-{38CDAEA0-7071-D193-D213-55B26848BE19}"/>
    <pc:docChg chg="">
      <pc:chgData name="Beguerie, Dana (ELD)" userId="S::dana.beguerie@mass.gov::044b27a4-f3c6-42c5-a730-379594ab5bd0" providerId="AD" clId="Web-{38CDAEA0-7071-D193-D213-55B26848BE19}" dt="2024-04-11T15:59:45.334" v="0"/>
      <pc:docMkLst>
        <pc:docMk/>
      </pc:docMkLst>
      <pc:sldChg chg="modCm">
        <pc:chgData name="Beguerie, Dana (ELD)" userId="S::dana.beguerie@mass.gov::044b27a4-f3c6-42c5-a730-379594ab5bd0" providerId="AD" clId="Web-{38CDAEA0-7071-D193-D213-55B26848BE19}" dt="2024-04-11T15:59:45.334" v="0"/>
        <pc:sldMkLst>
          <pc:docMk/>
          <pc:sldMk cId="406212710" sldId="2145707656"/>
        </pc:sldMkLst>
        <pc:extLst>
          <p:ext xmlns:p="http://schemas.openxmlformats.org/presentationml/2006/main" uri="{D6D511B9-2390-475A-947B-AFAB55BFBCF1}">
            <pc226:cmChg xmlns:pc226="http://schemas.microsoft.com/office/powerpoint/2022/06/main/command" chg="">
              <pc226:chgData name="Beguerie, Dana (ELD)" userId="S::dana.beguerie@mass.gov::044b27a4-f3c6-42c5-a730-379594ab5bd0" providerId="AD" clId="Web-{38CDAEA0-7071-D193-D213-55B26848BE19}" dt="2024-04-11T15:59:45.334" v="0"/>
              <pc2:cmMkLst xmlns:pc2="http://schemas.microsoft.com/office/powerpoint/2019/9/main/command">
                <pc:docMk/>
                <pc:sldMk cId="406212710" sldId="2145707656"/>
                <pc2:cmMk id="{C51D9F55-6437-4702-A9D1-0EC218BFDAD1}"/>
              </pc2:cmMkLst>
              <pc226:cmRplyChg chg="mod modRxn">
                <pc226:chgData name="Beguerie, Dana (ELD)" userId="S::dana.beguerie@mass.gov::044b27a4-f3c6-42c5-a730-379594ab5bd0" providerId="AD" clId="Web-{38CDAEA0-7071-D193-D213-55B26848BE19}" dt="2024-04-11T15:59:45.334" v="0"/>
                <pc2:cmRplyMkLst xmlns:pc2="http://schemas.microsoft.com/office/powerpoint/2019/9/main/command">
                  <pc:docMk/>
                  <pc:sldMk cId="406212710" sldId="2145707656"/>
                  <pc2:cmMk id="{C51D9F55-6437-4702-A9D1-0EC218BFDAD1}"/>
                  <pc2:cmRplyMk id="{88796CE1-C1AC-45E7-A468-03EA4BE3A914}"/>
                </pc2:cmRplyMkLst>
              </pc226:cmRplyChg>
            </pc226:cmChg>
          </p:ext>
        </pc:extLst>
      </pc:sldChg>
    </pc:docChg>
  </pc:docChgLst>
  <pc:docChgLst>
    <pc:chgData name="Turner, Shannon K (ELD)" userId="S::shannon.k.turner@mass.gov::6bfe0104-2f17-4a97-a9c3-3b4a60c642d5" providerId="AD" clId="Web-{06FAC9A1-795C-BADF-ECEF-34069EA32A93}"/>
    <pc:docChg chg="modSld">
      <pc:chgData name="Turner, Shannon K (ELD)" userId="S::shannon.k.turner@mass.gov::6bfe0104-2f17-4a97-a9c3-3b4a60c642d5" providerId="AD" clId="Web-{06FAC9A1-795C-BADF-ECEF-34069EA32A93}" dt="2024-04-11T16:15:08.744" v="10" actId="20577"/>
      <pc:docMkLst>
        <pc:docMk/>
      </pc:docMkLst>
      <pc:sldChg chg="modSp">
        <pc:chgData name="Turner, Shannon K (ELD)" userId="S::shannon.k.turner@mass.gov::6bfe0104-2f17-4a97-a9c3-3b4a60c642d5" providerId="AD" clId="Web-{06FAC9A1-795C-BADF-ECEF-34069EA32A93}" dt="2024-04-11T16:15:08.744" v="10" actId="20577"/>
        <pc:sldMkLst>
          <pc:docMk/>
          <pc:sldMk cId="2914084440" sldId="2145707655"/>
        </pc:sldMkLst>
        <pc:spChg chg="mod">
          <ac:chgData name="Turner, Shannon K (ELD)" userId="S::shannon.k.turner@mass.gov::6bfe0104-2f17-4a97-a9c3-3b4a60c642d5" providerId="AD" clId="Web-{06FAC9A1-795C-BADF-ECEF-34069EA32A93}" dt="2024-04-11T16:15:08.744" v="10" actId="20577"/>
          <ac:spMkLst>
            <pc:docMk/>
            <pc:sldMk cId="2914084440" sldId="2145707655"/>
            <ac:spMk id="3" creationId="{00000000-0000-0000-0000-000000000000}"/>
          </ac:spMkLst>
        </pc:spChg>
      </pc:sldChg>
    </pc:docChg>
  </pc:docChgLst>
  <pc:docChgLst>
    <pc:chgData name="Glennon, Brian M. (ELD)" userId="S::brian.m.glennon@mass.gov::5afc7963-af09-4765-8da5-bc83238d9ece" providerId="AD" clId="Web-{76BB9986-7FC1-EABC-09D4-F859453F81B8}"/>
    <pc:docChg chg="modSld">
      <pc:chgData name="Glennon, Brian M. (ELD)" userId="S::brian.m.glennon@mass.gov::5afc7963-af09-4765-8da5-bc83238d9ece" providerId="AD" clId="Web-{76BB9986-7FC1-EABC-09D4-F859453F81B8}" dt="2024-04-22T14:22:32.926" v="1" actId="1076"/>
      <pc:docMkLst>
        <pc:docMk/>
      </pc:docMkLst>
      <pc:sldChg chg="modSp">
        <pc:chgData name="Glennon, Brian M. (ELD)" userId="S::brian.m.glennon@mass.gov::5afc7963-af09-4765-8da5-bc83238d9ece" providerId="AD" clId="Web-{76BB9986-7FC1-EABC-09D4-F859453F81B8}" dt="2024-04-22T14:21:53.097" v="0" actId="1076"/>
        <pc:sldMkLst>
          <pc:docMk/>
          <pc:sldMk cId="177430780" sldId="2145707692"/>
        </pc:sldMkLst>
        <pc:spChg chg="mod">
          <ac:chgData name="Glennon, Brian M. (ELD)" userId="S::brian.m.glennon@mass.gov::5afc7963-af09-4765-8da5-bc83238d9ece" providerId="AD" clId="Web-{76BB9986-7FC1-EABC-09D4-F859453F81B8}" dt="2024-04-22T14:21:53.097" v="0" actId="1076"/>
          <ac:spMkLst>
            <pc:docMk/>
            <pc:sldMk cId="177430780" sldId="2145707692"/>
            <ac:spMk id="6" creationId="{00000000-0000-0000-0000-000000000000}"/>
          </ac:spMkLst>
        </pc:spChg>
      </pc:sldChg>
      <pc:sldChg chg="modSp">
        <pc:chgData name="Glennon, Brian M. (ELD)" userId="S::brian.m.glennon@mass.gov::5afc7963-af09-4765-8da5-bc83238d9ece" providerId="AD" clId="Web-{76BB9986-7FC1-EABC-09D4-F859453F81B8}" dt="2024-04-22T14:22:32.926" v="1" actId="1076"/>
        <pc:sldMkLst>
          <pc:docMk/>
          <pc:sldMk cId="2337276900" sldId="2145707693"/>
        </pc:sldMkLst>
        <pc:graphicFrameChg chg="mod">
          <ac:chgData name="Glennon, Brian M. (ELD)" userId="S::brian.m.glennon@mass.gov::5afc7963-af09-4765-8da5-bc83238d9ece" providerId="AD" clId="Web-{76BB9986-7FC1-EABC-09D4-F859453F81B8}" dt="2024-04-22T14:22:32.926" v="1" actId="1076"/>
          <ac:graphicFrameMkLst>
            <pc:docMk/>
            <pc:sldMk cId="2337276900" sldId="2145707693"/>
            <ac:graphicFrameMk id="3" creationId="{ED097DA3-3B01-44E7-0209-3B7DEBA31630}"/>
          </ac:graphicFrameMkLst>
        </pc:graphicFrameChg>
      </pc:sldChg>
    </pc:docChg>
  </pc:docChgLst>
  <pc:docChgLst>
    <pc:chgData name="Myers, Amanda L (ELD)" userId="S::amanda.l.myers@mass.gov::68653c02-9eab-4bc7-91f5-1f8d2a3c1711" providerId="AD" clId="Web-{137F6AB1-4D2A-0F9F-1E0A-3781386BD11D}"/>
    <pc:docChg chg="mod">
      <pc:chgData name="Myers, Amanda L (ELD)" userId="S::amanda.l.myers@mass.gov::68653c02-9eab-4bc7-91f5-1f8d2a3c1711" providerId="AD" clId="Web-{137F6AB1-4D2A-0F9F-1E0A-3781386BD11D}" dt="2024-04-08T16:09:07.027" v="1"/>
      <pc:docMkLst>
        <pc:docMk/>
      </pc:docMkLst>
      <pc:sldChg chg="modCm">
        <pc:chgData name="Myers, Amanda L (ELD)" userId="S::amanda.l.myers@mass.gov::68653c02-9eab-4bc7-91f5-1f8d2a3c1711" providerId="AD" clId="Web-{137F6AB1-4D2A-0F9F-1E0A-3781386BD11D}" dt="2024-04-08T16:09:07.027" v="1"/>
        <pc:sldMkLst>
          <pc:docMk/>
          <pc:sldMk cId="406212710" sldId="2145707656"/>
        </pc:sldMkLst>
        <pc:extLst>
          <p:ext xmlns:p="http://schemas.openxmlformats.org/presentationml/2006/main" uri="{D6D511B9-2390-475A-947B-AFAB55BFBCF1}">
            <pc226:cmChg xmlns:pc226="http://schemas.microsoft.com/office/powerpoint/2022/06/main/command" chg="">
              <pc226:chgData name="Myers, Amanda L (ELD)" userId="S::amanda.l.myers@mass.gov::68653c02-9eab-4bc7-91f5-1f8d2a3c1711" providerId="AD" clId="Web-{137F6AB1-4D2A-0F9F-1E0A-3781386BD11D}" dt="2024-04-08T16:09:07.027" v="1"/>
              <pc2:cmMkLst xmlns:pc2="http://schemas.microsoft.com/office/powerpoint/2019/9/main/command">
                <pc:docMk/>
                <pc:sldMk cId="406212710" sldId="2145707656"/>
                <pc2:cmMk id="{C51D9F55-6437-4702-A9D1-0EC218BFDAD1}"/>
              </pc2:cmMkLst>
              <pc226:cmRplyChg chg="add">
                <pc226:chgData name="Myers, Amanda L (ELD)" userId="S::amanda.l.myers@mass.gov::68653c02-9eab-4bc7-91f5-1f8d2a3c1711" providerId="AD" clId="Web-{137F6AB1-4D2A-0F9F-1E0A-3781386BD11D}" dt="2024-04-08T16:09:07.027" v="1"/>
                <pc2:cmRplyMkLst xmlns:pc2="http://schemas.microsoft.com/office/powerpoint/2019/9/main/command">
                  <pc:docMk/>
                  <pc:sldMk cId="406212710" sldId="2145707656"/>
                  <pc2:cmMk id="{C51D9F55-6437-4702-A9D1-0EC218BFDAD1}"/>
                  <pc2:cmRplyMk id="{609AF0E4-BE17-4BCB-BEBC-73C06C50C417}"/>
                </pc2:cmRplyMkLst>
              </pc226:cmRplyChg>
            </pc226:cmChg>
          </p:ext>
        </pc:extLst>
      </pc:sldChg>
    </pc:docChg>
  </pc:docChgLst>
  <pc:docChgLst>
    <pc:chgData name="Turner, Shannon K (ELD)" userId="S::shannon.k.turner@mass.gov::6bfe0104-2f17-4a97-a9c3-3b4a60c642d5" providerId="AD" clId="Web-{A33EE843-F809-4195-8157-17677B792058}"/>
    <pc:docChg chg="modSld">
      <pc:chgData name="Turner, Shannon K (ELD)" userId="S::shannon.k.turner@mass.gov::6bfe0104-2f17-4a97-a9c3-3b4a60c642d5" providerId="AD" clId="Web-{A33EE843-F809-4195-8157-17677B792058}" dt="2024-03-25T15:36:31.580" v="26" actId="20577"/>
      <pc:docMkLst>
        <pc:docMk/>
      </pc:docMkLst>
      <pc:sldChg chg="modSp">
        <pc:chgData name="Turner, Shannon K (ELD)" userId="S::shannon.k.turner@mass.gov::6bfe0104-2f17-4a97-a9c3-3b4a60c642d5" providerId="AD" clId="Web-{A33EE843-F809-4195-8157-17677B792058}" dt="2024-03-25T15:36:31.580" v="26" actId="20577"/>
        <pc:sldMkLst>
          <pc:docMk/>
          <pc:sldMk cId="3022039752" sldId="2683"/>
        </pc:sldMkLst>
        <pc:spChg chg="mod">
          <ac:chgData name="Turner, Shannon K (ELD)" userId="S::shannon.k.turner@mass.gov::6bfe0104-2f17-4a97-a9c3-3b4a60c642d5" providerId="AD" clId="Web-{A33EE843-F809-4195-8157-17677B792058}" dt="2024-03-25T15:36:31.580" v="26" actId="20577"/>
          <ac:spMkLst>
            <pc:docMk/>
            <pc:sldMk cId="3022039752" sldId="2683"/>
            <ac:spMk id="114" creationId="{00000000-0000-0000-0000-000000000000}"/>
          </ac:spMkLst>
        </pc:spChg>
      </pc:sldChg>
    </pc:docChg>
  </pc:docChgLst>
  <pc:docChgLst>
    <pc:chgData name="Myers, Amanda L (ELD)" userId="S::amanda.l.myers@mass.gov::68653c02-9eab-4bc7-91f5-1f8d2a3c1711" providerId="AD" clId="Web-{0B63340F-E651-0022-7A39-DFA37EA4A7F3}"/>
    <pc:docChg chg="modSld">
      <pc:chgData name="Myers, Amanda L (ELD)" userId="S::amanda.l.myers@mass.gov::68653c02-9eab-4bc7-91f5-1f8d2a3c1711" providerId="AD" clId="Web-{0B63340F-E651-0022-7A39-DFA37EA4A7F3}" dt="2024-04-03T13:50:31.752" v="4" actId="20577"/>
      <pc:docMkLst>
        <pc:docMk/>
      </pc:docMkLst>
      <pc:sldChg chg="modSp">
        <pc:chgData name="Myers, Amanda L (ELD)" userId="S::amanda.l.myers@mass.gov::68653c02-9eab-4bc7-91f5-1f8d2a3c1711" providerId="AD" clId="Web-{0B63340F-E651-0022-7A39-DFA37EA4A7F3}" dt="2024-04-03T13:50:31.752" v="4" actId="20577"/>
        <pc:sldMkLst>
          <pc:docMk/>
          <pc:sldMk cId="4241786840" sldId="2088198022"/>
        </pc:sldMkLst>
        <pc:spChg chg="mod">
          <ac:chgData name="Myers, Amanda L (ELD)" userId="S::amanda.l.myers@mass.gov::68653c02-9eab-4bc7-91f5-1f8d2a3c1711" providerId="AD" clId="Web-{0B63340F-E651-0022-7A39-DFA37EA4A7F3}" dt="2024-04-03T13:50:31.752" v="4" actId="20577"/>
          <ac:spMkLst>
            <pc:docMk/>
            <pc:sldMk cId="4241786840" sldId="2088198022"/>
            <ac:spMk id="2" creationId="{D5B0F5FF-5B33-25C4-20F2-4B05C24A85EF}"/>
          </ac:spMkLst>
        </pc:spChg>
        <pc:spChg chg="mod">
          <ac:chgData name="Myers, Amanda L (ELD)" userId="S::amanda.l.myers@mass.gov::68653c02-9eab-4bc7-91f5-1f8d2a3c1711" providerId="AD" clId="Web-{0B63340F-E651-0022-7A39-DFA37EA4A7F3}" dt="2024-04-03T13:50:24.877" v="1" actId="20577"/>
          <ac:spMkLst>
            <pc:docMk/>
            <pc:sldMk cId="4241786840" sldId="2088198022"/>
            <ac:spMk id="7" creationId="{531EDF0F-02EB-41F6-B36A-1ADD310D449F}"/>
          </ac:spMkLst>
        </pc:spChg>
      </pc:sldChg>
    </pc:docChg>
  </pc:docChgLst>
  <pc:docChgLst>
    <pc:chgData name="Myers, Amanda L (ELD)" userId="S::amanda.l.myers@mass.gov::68653c02-9eab-4bc7-91f5-1f8d2a3c1711" providerId="AD" clId="Web-{8D0182D4-0444-0031-D257-67AF5611C962}"/>
    <pc:docChg chg="modSld">
      <pc:chgData name="Myers, Amanda L (ELD)" userId="S::amanda.l.myers@mass.gov::68653c02-9eab-4bc7-91f5-1f8d2a3c1711" providerId="AD" clId="Web-{8D0182D4-0444-0031-D257-67AF5611C962}" dt="2024-04-08T14:32:41.334" v="1" actId="20577"/>
      <pc:docMkLst>
        <pc:docMk/>
      </pc:docMkLst>
      <pc:sldChg chg="modSp">
        <pc:chgData name="Myers, Amanda L (ELD)" userId="S::amanda.l.myers@mass.gov::68653c02-9eab-4bc7-91f5-1f8d2a3c1711" providerId="AD" clId="Web-{8D0182D4-0444-0031-D257-67AF5611C962}" dt="2024-04-08T14:32:41.334" v="1" actId="20577"/>
        <pc:sldMkLst>
          <pc:docMk/>
          <pc:sldMk cId="3845759883" sldId="2145707653"/>
        </pc:sldMkLst>
        <pc:spChg chg="mod">
          <ac:chgData name="Myers, Amanda L (ELD)" userId="S::amanda.l.myers@mass.gov::68653c02-9eab-4bc7-91f5-1f8d2a3c1711" providerId="AD" clId="Web-{8D0182D4-0444-0031-D257-67AF5611C962}" dt="2024-04-08T14:32:41.334" v="1" actId="20577"/>
          <ac:spMkLst>
            <pc:docMk/>
            <pc:sldMk cId="3845759883" sldId="2145707653"/>
            <ac:spMk id="3" creationId="{00000000-0000-0000-0000-000000000000}"/>
          </ac:spMkLst>
        </pc:spChg>
      </pc:sldChg>
    </pc:docChg>
  </pc:docChgLst>
  <pc:docChgLst>
    <pc:chgData name="Myers, Amanda L (ELD)" userId="68653c02-9eab-4bc7-91f5-1f8d2a3c1711" providerId="ADAL" clId="{A85AC7A8-35A1-45DE-96F8-FA07ABE30DCC}"/>
    <pc:docChg chg="undo custSel addSld delSld modSld">
      <pc:chgData name="Myers, Amanda L (ELD)" userId="68653c02-9eab-4bc7-91f5-1f8d2a3c1711" providerId="ADAL" clId="{A85AC7A8-35A1-45DE-96F8-FA07ABE30DCC}" dt="2024-04-19T17:59:01.552" v="762"/>
      <pc:docMkLst>
        <pc:docMk/>
      </pc:docMkLst>
      <pc:sldChg chg="addSp delSp modSp mod addCm delCm modCm">
        <pc:chgData name="Myers, Amanda L (ELD)" userId="68653c02-9eab-4bc7-91f5-1f8d2a3c1711" providerId="ADAL" clId="{A85AC7A8-35A1-45DE-96F8-FA07ABE30DCC}" dt="2024-04-19T17:55:21.138" v="716"/>
        <pc:sldMkLst>
          <pc:docMk/>
          <pc:sldMk cId="145564595" sldId="2637"/>
        </pc:sldMkLst>
        <pc:spChg chg="mod">
          <ac:chgData name="Myers, Amanda L (ELD)" userId="68653c02-9eab-4bc7-91f5-1f8d2a3c1711" providerId="ADAL" clId="{A85AC7A8-35A1-45DE-96F8-FA07ABE30DCC}" dt="2024-04-19T17:55:16.355" v="715" actId="20577"/>
          <ac:spMkLst>
            <pc:docMk/>
            <pc:sldMk cId="145564595" sldId="2637"/>
            <ac:spMk id="2" creationId="{00000000-0000-0000-0000-000000000000}"/>
          </ac:spMkLst>
        </pc:spChg>
        <pc:spChg chg="del mod">
          <ac:chgData name="Myers, Amanda L (ELD)" userId="68653c02-9eab-4bc7-91f5-1f8d2a3c1711" providerId="ADAL" clId="{A85AC7A8-35A1-45DE-96F8-FA07ABE30DCC}" dt="2024-04-19T17:54:21.524" v="674" actId="478"/>
          <ac:spMkLst>
            <pc:docMk/>
            <pc:sldMk cId="145564595" sldId="2637"/>
            <ac:spMk id="3" creationId="{00000000-0000-0000-0000-000000000000}"/>
          </ac:spMkLst>
        </pc:spChg>
        <pc:graphicFrameChg chg="add mod modGraphic">
          <ac:chgData name="Myers, Amanda L (ELD)" userId="68653c02-9eab-4bc7-91f5-1f8d2a3c1711" providerId="ADAL" clId="{A85AC7A8-35A1-45DE-96F8-FA07ABE30DCC}" dt="2024-04-19T17:54:56.913" v="682" actId="12100"/>
          <ac:graphicFrameMkLst>
            <pc:docMk/>
            <pc:sldMk cId="145564595" sldId="2637"/>
            <ac:graphicFrameMk id="4" creationId="{D841B634-3100-85BC-0BC2-39453CC30F02}"/>
          </ac:graphicFrameMkLst>
        </pc:graphicFrameChg>
        <pc:extLst>
          <p:ext xmlns:p="http://schemas.openxmlformats.org/presentationml/2006/main" uri="{D6D511B9-2390-475A-947B-AFAB55BFBCF1}">
            <pc226:cmChg xmlns:pc226="http://schemas.microsoft.com/office/powerpoint/2022/06/main/command" chg="add del mod">
              <pc226:chgData name="Myers, Amanda L (ELD)" userId="68653c02-9eab-4bc7-91f5-1f8d2a3c1711" providerId="ADAL" clId="{A85AC7A8-35A1-45DE-96F8-FA07ABE30DCC}" dt="2024-04-19T17:55:21.138" v="716"/>
              <pc2:cmMkLst xmlns:pc2="http://schemas.microsoft.com/office/powerpoint/2019/9/main/command">
                <pc:docMk/>
                <pc:sldMk cId="145564595" sldId="2637"/>
                <pc2:cmMk id="{A0154CF5-C53C-48B9-9F0E-0EB7126A0E6C}"/>
              </pc2:cmMkLst>
            </pc226:cmChg>
          </p:ext>
        </pc:extLst>
      </pc:sldChg>
      <pc:sldChg chg="addSp delSp modSp mod">
        <pc:chgData name="Myers, Amanda L (ELD)" userId="68653c02-9eab-4bc7-91f5-1f8d2a3c1711" providerId="ADAL" clId="{A85AC7A8-35A1-45DE-96F8-FA07ABE30DCC}" dt="2024-04-19T17:50:37.188" v="634" actId="1076"/>
        <pc:sldMkLst>
          <pc:docMk/>
          <pc:sldMk cId="1398227702" sldId="2642"/>
        </pc:sldMkLst>
        <pc:spChg chg="del mod">
          <ac:chgData name="Myers, Amanda L (ELD)" userId="68653c02-9eab-4bc7-91f5-1f8d2a3c1711" providerId="ADAL" clId="{A85AC7A8-35A1-45DE-96F8-FA07ABE30DCC}" dt="2024-04-19T17:50:19.929" v="631" actId="478"/>
          <ac:spMkLst>
            <pc:docMk/>
            <pc:sldMk cId="1398227702" sldId="2642"/>
            <ac:spMk id="3" creationId="{00000000-0000-0000-0000-000000000000}"/>
          </ac:spMkLst>
        </pc:spChg>
        <pc:graphicFrameChg chg="add mod modGraphic">
          <ac:chgData name="Myers, Amanda L (ELD)" userId="68653c02-9eab-4bc7-91f5-1f8d2a3c1711" providerId="ADAL" clId="{A85AC7A8-35A1-45DE-96F8-FA07ABE30DCC}" dt="2024-04-19T17:50:37.188" v="634" actId="1076"/>
          <ac:graphicFrameMkLst>
            <pc:docMk/>
            <pc:sldMk cId="1398227702" sldId="2642"/>
            <ac:graphicFrameMk id="4" creationId="{5230F3A4-82FD-EF08-94AC-F330E384A083}"/>
          </ac:graphicFrameMkLst>
        </pc:graphicFrameChg>
      </pc:sldChg>
      <pc:sldChg chg="addSp delSp modSp mod addCm delCm">
        <pc:chgData name="Myers, Amanda L (ELD)" userId="68653c02-9eab-4bc7-91f5-1f8d2a3c1711" providerId="ADAL" clId="{A85AC7A8-35A1-45DE-96F8-FA07ABE30DCC}" dt="2024-04-19T17:59:01.552" v="762"/>
        <pc:sldMkLst>
          <pc:docMk/>
          <pc:sldMk cId="304003322" sldId="2643"/>
        </pc:sldMkLst>
        <pc:spChg chg="del">
          <ac:chgData name="Myers, Amanda L (ELD)" userId="68653c02-9eab-4bc7-91f5-1f8d2a3c1711" providerId="ADAL" clId="{A85AC7A8-35A1-45DE-96F8-FA07ABE30DCC}" dt="2024-04-19T17:49:13.401" v="619" actId="478"/>
          <ac:spMkLst>
            <pc:docMk/>
            <pc:sldMk cId="304003322" sldId="2643"/>
            <ac:spMk id="3" creationId="{00000000-0000-0000-0000-000000000000}"/>
          </ac:spMkLst>
        </pc:spChg>
        <pc:spChg chg="add del mod">
          <ac:chgData name="Myers, Amanda L (ELD)" userId="68653c02-9eab-4bc7-91f5-1f8d2a3c1711" providerId="ADAL" clId="{A85AC7A8-35A1-45DE-96F8-FA07ABE30DCC}" dt="2024-04-19T17:49:16.228" v="620" actId="478"/>
          <ac:spMkLst>
            <pc:docMk/>
            <pc:sldMk cId="304003322" sldId="2643"/>
            <ac:spMk id="7" creationId="{D3936D56-D6FA-DEB7-FAF8-0616B2B5E831}"/>
          </ac:spMkLst>
        </pc:spChg>
        <pc:graphicFrameChg chg="add mod modGraphic">
          <ac:chgData name="Myers, Amanda L (ELD)" userId="68653c02-9eab-4bc7-91f5-1f8d2a3c1711" providerId="ADAL" clId="{A85AC7A8-35A1-45DE-96F8-FA07ABE30DCC}" dt="2024-04-19T17:49:44.224" v="625" actId="20577"/>
          <ac:graphicFrameMkLst>
            <pc:docMk/>
            <pc:sldMk cId="304003322" sldId="2643"/>
            <ac:graphicFrameMk id="4" creationId="{FD43334F-5293-F777-7BD5-A23B505D7DDF}"/>
          </ac:graphicFrameMkLst>
        </pc:graphicFrameChg>
        <pc:extLst>
          <p:ext xmlns:p="http://schemas.openxmlformats.org/presentationml/2006/main" uri="{D6D511B9-2390-475A-947B-AFAB55BFBCF1}">
            <pc226:cmChg xmlns:pc226="http://schemas.microsoft.com/office/powerpoint/2022/06/main/command" chg="add del">
              <pc226:chgData name="Myers, Amanda L (ELD)" userId="68653c02-9eab-4bc7-91f5-1f8d2a3c1711" providerId="ADAL" clId="{A85AC7A8-35A1-45DE-96F8-FA07ABE30DCC}" dt="2024-04-19T17:59:01.552" v="762"/>
              <pc2:cmMkLst xmlns:pc2="http://schemas.microsoft.com/office/powerpoint/2019/9/main/command">
                <pc:docMk/>
                <pc:sldMk cId="304003322" sldId="2643"/>
                <pc2:cmMk id="{91C7D18A-1C9A-4C45-9136-4BF2C83BFFAF}"/>
              </pc2:cmMkLst>
            </pc226:cmChg>
          </p:ext>
        </pc:extLst>
      </pc:sldChg>
      <pc:sldChg chg="addCm">
        <pc:chgData name="Myers, Amanda L (ELD)" userId="68653c02-9eab-4bc7-91f5-1f8d2a3c1711" providerId="ADAL" clId="{A85AC7A8-35A1-45DE-96F8-FA07ABE30DCC}" dt="2024-04-03T13:58:00.993" v="392"/>
        <pc:sldMkLst>
          <pc:docMk/>
          <pc:sldMk cId="4293814948" sldId="2645"/>
        </pc:sldMkLst>
        <pc:extLst>
          <p:ext xmlns:p="http://schemas.openxmlformats.org/presentationml/2006/main" uri="{D6D511B9-2390-475A-947B-AFAB55BFBCF1}">
            <pc226:cmChg xmlns:pc226="http://schemas.microsoft.com/office/powerpoint/2022/06/main/command" chg="add">
              <pc226:chgData name="Myers, Amanda L (ELD)" userId="68653c02-9eab-4bc7-91f5-1f8d2a3c1711" providerId="ADAL" clId="{A85AC7A8-35A1-45DE-96F8-FA07ABE30DCC}" dt="2024-04-03T13:58:00.993" v="392"/>
              <pc2:cmMkLst xmlns:pc2="http://schemas.microsoft.com/office/powerpoint/2019/9/main/command">
                <pc:docMk/>
                <pc:sldMk cId="4293814948" sldId="2645"/>
                <pc2:cmMk id="{04D8858C-2CBC-4DFC-B2C6-A4AE5CFF8C5E}"/>
              </pc2:cmMkLst>
            </pc226:cmChg>
          </p:ext>
        </pc:extLst>
      </pc:sldChg>
      <pc:sldChg chg="addCm">
        <pc:chgData name="Myers, Amanda L (ELD)" userId="68653c02-9eab-4bc7-91f5-1f8d2a3c1711" providerId="ADAL" clId="{A85AC7A8-35A1-45DE-96F8-FA07ABE30DCC}" dt="2024-04-03T13:57:35.625" v="391"/>
        <pc:sldMkLst>
          <pc:docMk/>
          <pc:sldMk cId="3172838537" sldId="2649"/>
        </pc:sldMkLst>
        <pc:extLst>
          <p:ext xmlns:p="http://schemas.openxmlformats.org/presentationml/2006/main" uri="{D6D511B9-2390-475A-947B-AFAB55BFBCF1}">
            <pc226:cmChg xmlns:pc226="http://schemas.microsoft.com/office/powerpoint/2022/06/main/command" chg="add">
              <pc226:chgData name="Myers, Amanda L (ELD)" userId="68653c02-9eab-4bc7-91f5-1f8d2a3c1711" providerId="ADAL" clId="{A85AC7A8-35A1-45DE-96F8-FA07ABE30DCC}" dt="2024-04-03T13:57:26.244" v="390"/>
              <pc2:cmMkLst xmlns:pc2="http://schemas.microsoft.com/office/powerpoint/2019/9/main/command">
                <pc:docMk/>
                <pc:sldMk cId="3172838537" sldId="2649"/>
                <pc2:cmMk id="{71C23A04-B55C-4A57-87B0-603086490AB1}"/>
              </pc2:cmMkLst>
            </pc226:cmChg>
            <pc226:cmChg xmlns:pc226="http://schemas.microsoft.com/office/powerpoint/2022/06/main/command" chg="add">
              <pc226:chgData name="Myers, Amanda L (ELD)" userId="68653c02-9eab-4bc7-91f5-1f8d2a3c1711" providerId="ADAL" clId="{A85AC7A8-35A1-45DE-96F8-FA07ABE30DCC}" dt="2024-04-03T13:57:35.625" v="391"/>
              <pc2:cmMkLst xmlns:pc2="http://schemas.microsoft.com/office/powerpoint/2019/9/main/command">
                <pc:docMk/>
                <pc:sldMk cId="3172838537" sldId="2649"/>
                <pc2:cmMk id="{FD752C66-394D-45F1-A0D7-6CF7D4504504}"/>
              </pc2:cmMkLst>
            </pc226:cmChg>
          </p:ext>
        </pc:extLst>
      </pc:sldChg>
      <pc:sldChg chg="modSp mod">
        <pc:chgData name="Myers, Amanda L (ELD)" userId="68653c02-9eab-4bc7-91f5-1f8d2a3c1711" providerId="ADAL" clId="{A85AC7A8-35A1-45DE-96F8-FA07ABE30DCC}" dt="2024-04-03T13:52:54.034" v="120" actId="20577"/>
        <pc:sldMkLst>
          <pc:docMk/>
          <pc:sldMk cId="4216003462" sldId="2664"/>
        </pc:sldMkLst>
        <pc:spChg chg="mod">
          <ac:chgData name="Myers, Amanda L (ELD)" userId="68653c02-9eab-4bc7-91f5-1f8d2a3c1711" providerId="ADAL" clId="{A85AC7A8-35A1-45DE-96F8-FA07ABE30DCC}" dt="2024-04-03T13:52:54.034" v="120" actId="20577"/>
          <ac:spMkLst>
            <pc:docMk/>
            <pc:sldMk cId="4216003462" sldId="2664"/>
            <ac:spMk id="3" creationId="{00000000-0000-0000-0000-000000000000}"/>
          </ac:spMkLst>
        </pc:spChg>
      </pc:sldChg>
      <pc:sldChg chg="del addCm">
        <pc:chgData name="Myers, Amanda L (ELD)" userId="68653c02-9eab-4bc7-91f5-1f8d2a3c1711" providerId="ADAL" clId="{A85AC7A8-35A1-45DE-96F8-FA07ABE30DCC}" dt="2024-04-08T14:38:03.402" v="395" actId="2696"/>
        <pc:sldMkLst>
          <pc:docMk/>
          <pc:sldMk cId="428215219" sldId="2669"/>
        </pc:sldMkLst>
        <pc:extLst>
          <p:ext xmlns:p="http://schemas.openxmlformats.org/presentationml/2006/main" uri="{D6D511B9-2390-475A-947B-AFAB55BFBCF1}">
            <pc226:cmChg xmlns:pc226="http://schemas.microsoft.com/office/powerpoint/2022/06/main/command" chg="add">
              <pc226:chgData name="Myers, Amanda L (ELD)" userId="68653c02-9eab-4bc7-91f5-1f8d2a3c1711" providerId="ADAL" clId="{A85AC7A8-35A1-45DE-96F8-FA07ABE30DCC}" dt="2024-04-03T13:58:39.853" v="393"/>
              <pc2:cmMkLst xmlns:pc2="http://schemas.microsoft.com/office/powerpoint/2019/9/main/command">
                <pc:docMk/>
                <pc:sldMk cId="428215219" sldId="2669"/>
                <pc2:cmMk id="{AAC728C3-A630-43E6-91EB-30054E0BB892}"/>
              </pc2:cmMkLst>
            </pc226:cmChg>
          </p:ext>
        </pc:extLst>
      </pc:sldChg>
      <pc:sldChg chg="del addCm">
        <pc:chgData name="Myers, Amanda L (ELD)" userId="68653c02-9eab-4bc7-91f5-1f8d2a3c1711" providerId="ADAL" clId="{A85AC7A8-35A1-45DE-96F8-FA07ABE30DCC}" dt="2024-04-08T14:38:03.402" v="395" actId="2696"/>
        <pc:sldMkLst>
          <pc:docMk/>
          <pc:sldMk cId="3177614940" sldId="2670"/>
        </pc:sldMkLst>
        <pc:extLst>
          <p:ext xmlns:p="http://schemas.openxmlformats.org/presentationml/2006/main" uri="{D6D511B9-2390-475A-947B-AFAB55BFBCF1}">
            <pc226:cmChg xmlns:pc226="http://schemas.microsoft.com/office/powerpoint/2022/06/main/command" chg="add">
              <pc226:chgData name="Myers, Amanda L (ELD)" userId="68653c02-9eab-4bc7-91f5-1f8d2a3c1711" providerId="ADAL" clId="{A85AC7A8-35A1-45DE-96F8-FA07ABE30DCC}" dt="2024-04-03T14:01:42.482" v="394"/>
              <pc2:cmMkLst xmlns:pc2="http://schemas.microsoft.com/office/powerpoint/2019/9/main/command">
                <pc:docMk/>
                <pc:sldMk cId="3177614940" sldId="2670"/>
                <pc2:cmMk id="{86C59758-BA75-44D0-890B-9AB63E599A6D}"/>
              </pc2:cmMkLst>
            </pc226:cmChg>
          </p:ext>
        </pc:extLst>
      </pc:sldChg>
      <pc:sldChg chg="addSp modSp mod">
        <pc:chgData name="Myers, Amanda L (ELD)" userId="68653c02-9eab-4bc7-91f5-1f8d2a3c1711" providerId="ADAL" clId="{A85AC7A8-35A1-45DE-96F8-FA07ABE30DCC}" dt="2024-04-19T17:58:37.262" v="761" actId="167"/>
        <pc:sldMkLst>
          <pc:docMk/>
          <pc:sldMk cId="4078928026" sldId="2674"/>
        </pc:sldMkLst>
        <pc:spChg chg="mod">
          <ac:chgData name="Myers, Amanda L (ELD)" userId="68653c02-9eab-4bc7-91f5-1f8d2a3c1711" providerId="ADAL" clId="{A85AC7A8-35A1-45DE-96F8-FA07ABE30DCC}" dt="2024-04-19T16:18:43.315" v="600" actId="255"/>
          <ac:spMkLst>
            <pc:docMk/>
            <pc:sldMk cId="4078928026" sldId="2674"/>
            <ac:spMk id="3" creationId="{00000000-0000-0000-0000-000000000000}"/>
          </ac:spMkLst>
        </pc:spChg>
        <pc:picChg chg="add mod ord">
          <ac:chgData name="Myers, Amanda L (ELD)" userId="68653c02-9eab-4bc7-91f5-1f8d2a3c1711" providerId="ADAL" clId="{A85AC7A8-35A1-45DE-96F8-FA07ABE30DCC}" dt="2024-04-19T17:58:37.262" v="761" actId="167"/>
          <ac:picMkLst>
            <pc:docMk/>
            <pc:sldMk cId="4078928026" sldId="2674"/>
            <ac:picMk id="6" creationId="{03BCDAD1-CCEB-526B-D046-D7E682B88D42}"/>
          </ac:picMkLst>
        </pc:picChg>
      </pc:sldChg>
      <pc:sldChg chg="addSp delSp modSp mod">
        <pc:chgData name="Myers, Amanda L (ELD)" userId="68653c02-9eab-4bc7-91f5-1f8d2a3c1711" providerId="ADAL" clId="{A85AC7A8-35A1-45DE-96F8-FA07ABE30DCC}" dt="2024-04-19T17:57:26.139" v="753" actId="14100"/>
        <pc:sldMkLst>
          <pc:docMk/>
          <pc:sldMk cId="987552834" sldId="2675"/>
        </pc:sldMkLst>
        <pc:spChg chg="del mod">
          <ac:chgData name="Myers, Amanda L (ELD)" userId="68653c02-9eab-4bc7-91f5-1f8d2a3c1711" providerId="ADAL" clId="{A85AC7A8-35A1-45DE-96F8-FA07ABE30DCC}" dt="2024-04-19T17:56:48.872" v="745" actId="478"/>
          <ac:spMkLst>
            <pc:docMk/>
            <pc:sldMk cId="987552834" sldId="2675"/>
            <ac:spMk id="3" creationId="{00000000-0000-0000-0000-000000000000}"/>
          </ac:spMkLst>
        </pc:spChg>
        <pc:spChg chg="add del mod">
          <ac:chgData name="Myers, Amanda L (ELD)" userId="68653c02-9eab-4bc7-91f5-1f8d2a3c1711" providerId="ADAL" clId="{A85AC7A8-35A1-45DE-96F8-FA07ABE30DCC}" dt="2024-04-19T17:56:51.700" v="746" actId="478"/>
          <ac:spMkLst>
            <pc:docMk/>
            <pc:sldMk cId="987552834" sldId="2675"/>
            <ac:spMk id="6" creationId="{7683E2DC-430E-7633-24A6-696096E420A4}"/>
          </ac:spMkLst>
        </pc:spChg>
        <pc:graphicFrameChg chg="add mod modGraphic">
          <ac:chgData name="Myers, Amanda L (ELD)" userId="68653c02-9eab-4bc7-91f5-1f8d2a3c1711" providerId="ADAL" clId="{A85AC7A8-35A1-45DE-96F8-FA07ABE30DCC}" dt="2024-04-19T17:57:26.139" v="753" actId="14100"/>
          <ac:graphicFrameMkLst>
            <pc:docMk/>
            <pc:sldMk cId="987552834" sldId="2675"/>
            <ac:graphicFrameMk id="7" creationId="{014902B3-542E-0337-D495-EEBFDACEE73C}"/>
          </ac:graphicFrameMkLst>
        </pc:graphicFrameChg>
      </pc:sldChg>
      <pc:sldChg chg="addSp modSp mod">
        <pc:chgData name="Myers, Amanda L (ELD)" userId="68653c02-9eab-4bc7-91f5-1f8d2a3c1711" providerId="ADAL" clId="{A85AC7A8-35A1-45DE-96F8-FA07ABE30DCC}" dt="2024-04-19T17:56:30.420" v="743" actId="1076"/>
        <pc:sldMkLst>
          <pc:docMk/>
          <pc:sldMk cId="2503992368" sldId="2677"/>
        </pc:sldMkLst>
        <pc:spChg chg="mod">
          <ac:chgData name="Myers, Amanda L (ELD)" userId="68653c02-9eab-4bc7-91f5-1f8d2a3c1711" providerId="ADAL" clId="{A85AC7A8-35A1-45DE-96F8-FA07ABE30DCC}" dt="2024-04-19T17:55:59.493" v="735" actId="20577"/>
          <ac:spMkLst>
            <pc:docMk/>
            <pc:sldMk cId="2503992368" sldId="2677"/>
            <ac:spMk id="3" creationId="{00000000-0000-0000-0000-000000000000}"/>
          </ac:spMkLst>
        </pc:spChg>
        <pc:graphicFrameChg chg="add mod modGraphic">
          <ac:chgData name="Myers, Amanda L (ELD)" userId="68653c02-9eab-4bc7-91f5-1f8d2a3c1711" providerId="ADAL" clId="{A85AC7A8-35A1-45DE-96F8-FA07ABE30DCC}" dt="2024-04-19T17:56:30.420" v="743" actId="1076"/>
          <ac:graphicFrameMkLst>
            <pc:docMk/>
            <pc:sldMk cId="2503992368" sldId="2677"/>
            <ac:graphicFrameMk id="4" creationId="{35ECBFF8-84BC-9B92-E0AA-4E7A04736C11}"/>
          </ac:graphicFrameMkLst>
        </pc:graphicFrameChg>
      </pc:sldChg>
      <pc:sldChg chg="modCm">
        <pc:chgData name="Myers, Amanda L (ELD)" userId="68653c02-9eab-4bc7-91f5-1f8d2a3c1711" providerId="ADAL" clId="{A85AC7A8-35A1-45DE-96F8-FA07ABE30DCC}" dt="2024-04-11T18:19:15.566" v="522"/>
        <pc:sldMkLst>
          <pc:docMk/>
          <pc:sldMk cId="3022039752" sldId="2683"/>
        </pc:sldMkLst>
        <pc:extLst>
          <p:ext xmlns:p="http://schemas.openxmlformats.org/presentationml/2006/main" uri="{D6D511B9-2390-475A-947B-AFAB55BFBCF1}">
            <pc226:cmChg xmlns:pc226="http://schemas.microsoft.com/office/powerpoint/2022/06/main/command" chg="mod modRxn">
              <pc226:chgData name="Myers, Amanda L (ELD)" userId="68653c02-9eab-4bc7-91f5-1f8d2a3c1711" providerId="ADAL" clId="{A85AC7A8-35A1-45DE-96F8-FA07ABE30DCC}" dt="2024-04-11T18:19:15.566" v="522"/>
              <pc2:cmMkLst xmlns:pc2="http://schemas.microsoft.com/office/powerpoint/2019/9/main/command">
                <pc:docMk/>
                <pc:sldMk cId="3022039752" sldId="2683"/>
                <pc2:cmMk id="{C1F7AE02-35F9-4FB5-811B-46C0F0005F01}"/>
              </pc2:cmMkLst>
            </pc226:cmChg>
          </p:ext>
        </pc:extLst>
      </pc:sldChg>
      <pc:sldChg chg="addCm">
        <pc:chgData name="Myers, Amanda L (ELD)" userId="68653c02-9eab-4bc7-91f5-1f8d2a3c1711" providerId="ADAL" clId="{A85AC7A8-35A1-45DE-96F8-FA07ABE30DCC}" dt="2024-04-03T13:57:07.121" v="389"/>
        <pc:sldMkLst>
          <pc:docMk/>
          <pc:sldMk cId="3089283778" sldId="2685"/>
        </pc:sldMkLst>
        <pc:extLst>
          <p:ext xmlns:p="http://schemas.openxmlformats.org/presentationml/2006/main" uri="{D6D511B9-2390-475A-947B-AFAB55BFBCF1}">
            <pc226:cmChg xmlns:pc226="http://schemas.microsoft.com/office/powerpoint/2022/06/main/command" chg="add">
              <pc226:chgData name="Myers, Amanda L (ELD)" userId="68653c02-9eab-4bc7-91f5-1f8d2a3c1711" providerId="ADAL" clId="{A85AC7A8-35A1-45DE-96F8-FA07ABE30DCC}" dt="2024-04-03T13:57:07.121" v="389"/>
              <pc2:cmMkLst xmlns:pc2="http://schemas.microsoft.com/office/powerpoint/2019/9/main/command">
                <pc:docMk/>
                <pc:sldMk cId="3089283778" sldId="2685"/>
                <pc2:cmMk id="{7932DAC0-BB55-4848-B1DB-0FB151041C5E}"/>
              </pc2:cmMkLst>
            </pc226:cmChg>
          </p:ext>
        </pc:extLst>
      </pc:sldChg>
      <pc:sldChg chg="modSp add mod">
        <pc:chgData name="Myers, Amanda L (ELD)" userId="68653c02-9eab-4bc7-91f5-1f8d2a3c1711" providerId="ADAL" clId="{A85AC7A8-35A1-45DE-96F8-FA07ABE30DCC}" dt="2024-04-03T13:55:02.244" v="388" actId="113"/>
        <pc:sldMkLst>
          <pc:docMk/>
          <pc:sldMk cId="3845759883" sldId="2145707653"/>
        </pc:sldMkLst>
        <pc:spChg chg="mod">
          <ac:chgData name="Myers, Amanda L (ELD)" userId="68653c02-9eab-4bc7-91f5-1f8d2a3c1711" providerId="ADAL" clId="{A85AC7A8-35A1-45DE-96F8-FA07ABE30DCC}" dt="2024-04-03T13:55:02.244" v="388" actId="113"/>
          <ac:spMkLst>
            <pc:docMk/>
            <pc:sldMk cId="3845759883" sldId="2145707653"/>
            <ac:spMk id="3" creationId="{00000000-0000-0000-0000-000000000000}"/>
          </ac:spMkLst>
        </pc:spChg>
      </pc:sldChg>
      <pc:sldChg chg="new del modNotesTx">
        <pc:chgData name="Myers, Amanda L (ELD)" userId="68653c02-9eab-4bc7-91f5-1f8d2a3c1711" providerId="ADAL" clId="{A85AC7A8-35A1-45DE-96F8-FA07ABE30DCC}" dt="2024-04-08T14:45:29.925" v="521" actId="2696"/>
        <pc:sldMkLst>
          <pc:docMk/>
          <pc:sldMk cId="1392780381" sldId="2145707654"/>
        </pc:sldMkLst>
      </pc:sldChg>
      <pc:sldChg chg="addSp modSp add mod addCm delCm">
        <pc:chgData name="Myers, Amanda L (ELD)" userId="68653c02-9eab-4bc7-91f5-1f8d2a3c1711" providerId="ADAL" clId="{A85AC7A8-35A1-45DE-96F8-FA07ABE30DCC}" dt="2024-04-19T17:51:46.084" v="645" actId="1076"/>
        <pc:sldMkLst>
          <pc:docMk/>
          <pc:sldMk cId="2914084440" sldId="2145707655"/>
        </pc:sldMkLst>
        <pc:spChg chg="mod">
          <ac:chgData name="Myers, Amanda L (ELD)" userId="68653c02-9eab-4bc7-91f5-1f8d2a3c1711" providerId="ADAL" clId="{A85AC7A8-35A1-45DE-96F8-FA07ABE30DCC}" dt="2024-04-08T14:43:57.999" v="493" actId="255"/>
          <ac:spMkLst>
            <pc:docMk/>
            <pc:sldMk cId="2914084440" sldId="2145707655"/>
            <ac:spMk id="2" creationId="{00000000-0000-0000-0000-000000000000}"/>
          </ac:spMkLst>
        </pc:spChg>
        <pc:spChg chg="mod">
          <ac:chgData name="Myers, Amanda L (ELD)" userId="68653c02-9eab-4bc7-91f5-1f8d2a3c1711" providerId="ADAL" clId="{A85AC7A8-35A1-45DE-96F8-FA07ABE30DCC}" dt="2024-04-19T17:51:21.550" v="636" actId="21"/>
          <ac:spMkLst>
            <pc:docMk/>
            <pc:sldMk cId="2914084440" sldId="2145707655"/>
            <ac:spMk id="3" creationId="{00000000-0000-0000-0000-000000000000}"/>
          </ac:spMkLst>
        </pc:spChg>
        <pc:graphicFrameChg chg="add mod modGraphic">
          <ac:chgData name="Myers, Amanda L (ELD)" userId="68653c02-9eab-4bc7-91f5-1f8d2a3c1711" providerId="ADAL" clId="{A85AC7A8-35A1-45DE-96F8-FA07ABE30DCC}" dt="2024-04-19T17:51:46.084" v="645" actId="1076"/>
          <ac:graphicFrameMkLst>
            <pc:docMk/>
            <pc:sldMk cId="2914084440" sldId="2145707655"/>
            <ac:graphicFrameMk id="4" creationId="{2C5E835D-1D3A-E58B-BD8C-FCB23809F381}"/>
          </ac:graphicFrameMkLst>
        </pc:graphicFrameChg>
        <pc:extLst>
          <p:ext xmlns:p="http://schemas.openxmlformats.org/presentationml/2006/main" uri="{D6D511B9-2390-475A-947B-AFAB55BFBCF1}">
            <pc226:cmChg xmlns:pc226="http://schemas.microsoft.com/office/powerpoint/2022/06/main/command" chg="add del">
              <pc226:chgData name="Myers, Amanda L (ELD)" userId="68653c02-9eab-4bc7-91f5-1f8d2a3c1711" providerId="ADAL" clId="{A85AC7A8-35A1-45DE-96F8-FA07ABE30DCC}" dt="2024-04-11T18:19:50.214" v="523"/>
              <pc2:cmMkLst xmlns:pc2="http://schemas.microsoft.com/office/powerpoint/2019/9/main/command">
                <pc:docMk/>
                <pc:sldMk cId="2914084440" sldId="2145707655"/>
                <pc2:cmMk id="{35D9BE5A-85E3-464E-AA27-8F1C6F5134A7}"/>
              </pc2:cmMkLst>
            </pc226:cmChg>
          </p:ext>
        </pc:extLst>
      </pc:sldChg>
      <pc:sldChg chg="addSp modSp add mod addCm delCm">
        <pc:chgData name="Myers, Amanda L (ELD)" userId="68653c02-9eab-4bc7-91f5-1f8d2a3c1711" providerId="ADAL" clId="{A85AC7A8-35A1-45DE-96F8-FA07ABE30DCC}" dt="2024-04-19T17:54:07.992" v="671" actId="1076"/>
        <pc:sldMkLst>
          <pc:docMk/>
          <pc:sldMk cId="406212710" sldId="2145707656"/>
        </pc:sldMkLst>
        <pc:spChg chg="mod">
          <ac:chgData name="Myers, Amanda L (ELD)" userId="68653c02-9eab-4bc7-91f5-1f8d2a3c1711" providerId="ADAL" clId="{A85AC7A8-35A1-45DE-96F8-FA07ABE30DCC}" dt="2024-04-08T14:45:16.530" v="519" actId="20577"/>
          <ac:spMkLst>
            <pc:docMk/>
            <pc:sldMk cId="406212710" sldId="2145707656"/>
            <ac:spMk id="2" creationId="{00000000-0000-0000-0000-000000000000}"/>
          </ac:spMkLst>
        </pc:spChg>
        <pc:spChg chg="mod">
          <ac:chgData name="Myers, Amanda L (ELD)" userId="68653c02-9eab-4bc7-91f5-1f8d2a3c1711" providerId="ADAL" clId="{A85AC7A8-35A1-45DE-96F8-FA07ABE30DCC}" dt="2024-04-19T17:53:41.258" v="668" actId="255"/>
          <ac:spMkLst>
            <pc:docMk/>
            <pc:sldMk cId="406212710" sldId="2145707656"/>
            <ac:spMk id="3" creationId="{00000000-0000-0000-0000-000000000000}"/>
          </ac:spMkLst>
        </pc:spChg>
        <pc:graphicFrameChg chg="add mod modGraphic">
          <ac:chgData name="Myers, Amanda L (ELD)" userId="68653c02-9eab-4bc7-91f5-1f8d2a3c1711" providerId="ADAL" clId="{A85AC7A8-35A1-45DE-96F8-FA07ABE30DCC}" dt="2024-04-19T17:54:07.992" v="671" actId="1076"/>
          <ac:graphicFrameMkLst>
            <pc:docMk/>
            <pc:sldMk cId="406212710" sldId="2145707656"/>
            <ac:graphicFrameMk id="4" creationId="{AF7A5CF4-A461-D9B3-C54D-CB565534CC92}"/>
          </ac:graphicFrameMkLst>
        </pc:graphicFrameChg>
        <pc:extLst>
          <p:ext xmlns:p="http://schemas.openxmlformats.org/presentationml/2006/main" uri="{D6D511B9-2390-475A-947B-AFAB55BFBCF1}">
            <pc226:cmChg xmlns:pc226="http://schemas.microsoft.com/office/powerpoint/2022/06/main/command" chg="add del">
              <pc226:chgData name="Myers, Amanda L (ELD)" userId="68653c02-9eab-4bc7-91f5-1f8d2a3c1711" providerId="ADAL" clId="{A85AC7A8-35A1-45DE-96F8-FA07ABE30DCC}" dt="2024-04-11T18:20:03.978" v="524"/>
              <pc2:cmMkLst xmlns:pc2="http://schemas.microsoft.com/office/powerpoint/2019/9/main/command">
                <pc:docMk/>
                <pc:sldMk cId="406212710" sldId="2145707656"/>
                <pc2:cmMk id="{C51D9F55-6437-4702-A9D1-0EC218BFDAD1}"/>
              </pc2:cmMkLst>
            </pc226:cmChg>
          </p:ext>
        </pc:extLst>
      </pc:sldChg>
      <pc:sldChg chg="modSp">
        <pc:chgData name="Myers, Amanda L (ELD)" userId="68653c02-9eab-4bc7-91f5-1f8d2a3c1711" providerId="ADAL" clId="{A85AC7A8-35A1-45DE-96F8-FA07ABE30DCC}" dt="2024-04-19T16:05:31.780" v="525" actId="313"/>
        <pc:sldMkLst>
          <pc:docMk/>
          <pc:sldMk cId="1565930070" sldId="2145707685"/>
        </pc:sldMkLst>
        <pc:graphicFrameChg chg="mod">
          <ac:chgData name="Myers, Amanda L (ELD)" userId="68653c02-9eab-4bc7-91f5-1f8d2a3c1711" providerId="ADAL" clId="{A85AC7A8-35A1-45DE-96F8-FA07ABE30DCC}" dt="2024-04-19T16:05:31.780" v="525" actId="313"/>
          <ac:graphicFrameMkLst>
            <pc:docMk/>
            <pc:sldMk cId="1565930070" sldId="2145707685"/>
            <ac:graphicFrameMk id="14" creationId="{2BC047BF-6FF5-5BA2-9A12-930EB1720002}"/>
          </ac:graphicFrameMkLst>
        </pc:graphicFrameChg>
      </pc:sldChg>
      <pc:sldChg chg="modSp mod">
        <pc:chgData name="Myers, Amanda L (ELD)" userId="68653c02-9eab-4bc7-91f5-1f8d2a3c1711" providerId="ADAL" clId="{A85AC7A8-35A1-45DE-96F8-FA07ABE30DCC}" dt="2024-04-19T16:08:50.397" v="526" actId="33524"/>
        <pc:sldMkLst>
          <pc:docMk/>
          <pc:sldMk cId="3745969854" sldId="2145707689"/>
        </pc:sldMkLst>
        <pc:spChg chg="mod">
          <ac:chgData name="Myers, Amanda L (ELD)" userId="68653c02-9eab-4bc7-91f5-1f8d2a3c1711" providerId="ADAL" clId="{A85AC7A8-35A1-45DE-96F8-FA07ABE30DCC}" dt="2024-04-19T16:08:50.397" v="526" actId="33524"/>
          <ac:spMkLst>
            <pc:docMk/>
            <pc:sldMk cId="3745969854" sldId="2145707689"/>
            <ac:spMk id="7" creationId="{46327B25-0BFF-ED2D-EEE1-4869233EDFE9}"/>
          </ac:spMkLst>
        </pc:spChg>
      </pc:sldChg>
      <pc:sldChg chg="addSp modSp mod addCm delCm modCm">
        <pc:chgData name="Myers, Amanda L (ELD)" userId="68653c02-9eab-4bc7-91f5-1f8d2a3c1711" providerId="ADAL" clId="{A85AC7A8-35A1-45DE-96F8-FA07ABE30DCC}" dt="2024-04-19T17:48:12.132" v="615"/>
        <pc:sldMkLst>
          <pc:docMk/>
          <pc:sldMk cId="2337276900" sldId="2145707693"/>
        </pc:sldMkLst>
        <pc:spChg chg="mod">
          <ac:chgData name="Myers, Amanda L (ELD)" userId="68653c02-9eab-4bc7-91f5-1f8d2a3c1711" providerId="ADAL" clId="{A85AC7A8-35A1-45DE-96F8-FA07ABE30DCC}" dt="2024-04-19T17:48:00.721" v="613" actId="1036"/>
          <ac:spMkLst>
            <pc:docMk/>
            <pc:sldMk cId="2337276900" sldId="2145707693"/>
            <ac:spMk id="2" creationId="{52B5319C-B7BC-1F0A-BFF7-FBA35D4560DE}"/>
          </ac:spMkLst>
        </pc:spChg>
        <pc:spChg chg="add mod">
          <ac:chgData name="Myers, Amanda L (ELD)" userId="68653c02-9eab-4bc7-91f5-1f8d2a3c1711" providerId="ADAL" clId="{A85AC7A8-35A1-45DE-96F8-FA07ABE30DCC}" dt="2024-04-19T17:47:55.021" v="609" actId="1076"/>
          <ac:spMkLst>
            <pc:docMk/>
            <pc:sldMk cId="2337276900" sldId="2145707693"/>
            <ac:spMk id="6" creationId="{6510556A-AF8B-159F-4855-148C616AABD8}"/>
          </ac:spMkLst>
        </pc:spChg>
        <pc:graphicFrameChg chg="mod">
          <ac:chgData name="Myers, Amanda L (ELD)" userId="68653c02-9eab-4bc7-91f5-1f8d2a3c1711" providerId="ADAL" clId="{A85AC7A8-35A1-45DE-96F8-FA07ABE30DCC}" dt="2024-04-19T17:47:35.650" v="607" actId="20577"/>
          <ac:graphicFrameMkLst>
            <pc:docMk/>
            <pc:sldMk cId="2337276900" sldId="2145707693"/>
            <ac:graphicFrameMk id="3" creationId="{ED097DA3-3B01-44E7-0209-3B7DEBA31630}"/>
          </ac:graphicFrameMkLst>
        </pc:graphicFrameChg>
        <pc:extLst>
          <p:ext xmlns:p="http://schemas.openxmlformats.org/presentationml/2006/main" uri="{D6D511B9-2390-475A-947B-AFAB55BFBCF1}">
            <pc226:cmChg xmlns:pc226="http://schemas.microsoft.com/office/powerpoint/2022/06/main/command" chg="add del mod">
              <pc226:chgData name="Myers, Amanda L (ELD)" userId="68653c02-9eab-4bc7-91f5-1f8d2a3c1711" providerId="ADAL" clId="{A85AC7A8-35A1-45DE-96F8-FA07ABE30DCC}" dt="2024-04-19T17:48:12.132" v="615"/>
              <pc2:cmMkLst xmlns:pc2="http://schemas.microsoft.com/office/powerpoint/2019/9/main/command">
                <pc:docMk/>
                <pc:sldMk cId="2337276900" sldId="2145707693"/>
                <pc2:cmMk id="{32303DDF-7704-4EA1-A7E5-98F8D12C35AD}"/>
              </pc2:cmMkLst>
            </pc226:cmChg>
          </p:ext>
        </pc:extLst>
      </pc:sldChg>
      <pc:sldChg chg="modSp mod">
        <pc:chgData name="Myers, Amanda L (ELD)" userId="68653c02-9eab-4bc7-91f5-1f8d2a3c1711" providerId="ADAL" clId="{A85AC7A8-35A1-45DE-96F8-FA07ABE30DCC}" dt="2024-04-19T16:11:33.867" v="530" actId="20577"/>
        <pc:sldMkLst>
          <pc:docMk/>
          <pc:sldMk cId="475113958" sldId="2145707705"/>
        </pc:sldMkLst>
        <pc:spChg chg="mod">
          <ac:chgData name="Myers, Amanda L (ELD)" userId="68653c02-9eab-4bc7-91f5-1f8d2a3c1711" providerId="ADAL" clId="{A85AC7A8-35A1-45DE-96F8-FA07ABE30DCC}" dt="2024-04-19T16:11:33.867" v="530" actId="20577"/>
          <ac:spMkLst>
            <pc:docMk/>
            <pc:sldMk cId="475113958" sldId="2145707705"/>
            <ac:spMk id="3" creationId="{00000000-0000-0000-0000-000000000000}"/>
          </ac:spMkLst>
        </pc:spChg>
      </pc:sldChg>
      <pc:sldChg chg="modSp">
        <pc:chgData name="Myers, Amanda L (ELD)" userId="68653c02-9eab-4bc7-91f5-1f8d2a3c1711" providerId="ADAL" clId="{A85AC7A8-35A1-45DE-96F8-FA07ABE30DCC}" dt="2024-04-19T16:19:16.522" v="602" actId="20577"/>
        <pc:sldMkLst>
          <pc:docMk/>
          <pc:sldMk cId="837287973" sldId="2145707706"/>
        </pc:sldMkLst>
        <pc:graphicFrameChg chg="mod">
          <ac:chgData name="Myers, Amanda L (ELD)" userId="68653c02-9eab-4bc7-91f5-1f8d2a3c1711" providerId="ADAL" clId="{A85AC7A8-35A1-45DE-96F8-FA07ABE30DCC}" dt="2024-04-19T16:19:16.522" v="602" actId="20577"/>
          <ac:graphicFrameMkLst>
            <pc:docMk/>
            <pc:sldMk cId="837287973" sldId="2145707706"/>
            <ac:graphicFrameMk id="6" creationId="{B567AAA6-8151-3F68-3C04-1C2A6D478F4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EA6DC-6BFD-426D-8458-F364A1C6C6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6F37240-704F-4FFB-B5B3-DAD3BF263C93}">
      <dgm:prSet phldrT="[Text]"/>
      <dgm:spPr/>
      <dgm:t>
        <a:bodyPr/>
        <a:lstStyle/>
        <a:p>
          <a:pPr rtl="0"/>
          <a:r>
            <a:rPr lang="en-US" dirty="0"/>
            <a:t>Provides assistance regardless of income or eligibility</a:t>
          </a:r>
          <a:endParaRPr lang="en-US" dirty="0">
            <a:latin typeface="Arial"/>
          </a:endParaRPr>
        </a:p>
      </dgm:t>
    </dgm:pt>
    <dgm:pt modelId="{FFDBBFD9-A1CD-477B-9F05-F66A43EF43A2}" type="parTrans" cxnId="{9A3AEF84-E690-468C-A5B8-1611C4C9916F}">
      <dgm:prSet/>
      <dgm:spPr/>
      <dgm:t>
        <a:bodyPr/>
        <a:lstStyle/>
        <a:p>
          <a:endParaRPr lang="en-US"/>
        </a:p>
      </dgm:t>
    </dgm:pt>
    <dgm:pt modelId="{01B76C76-DC11-4247-B042-F3F55B7A6925}" type="sibTrans" cxnId="{9A3AEF84-E690-468C-A5B8-1611C4C9916F}">
      <dgm:prSet/>
      <dgm:spPr/>
      <dgm:t>
        <a:bodyPr/>
        <a:lstStyle/>
        <a:p>
          <a:endParaRPr lang="en-US"/>
        </a:p>
      </dgm:t>
    </dgm:pt>
    <dgm:pt modelId="{58A72F79-6B6F-45D2-A9CD-0D3CF4C8F7BD}">
      <dgm:prSet phldrT="[Text]"/>
      <dgm:spPr/>
      <dgm:t>
        <a:bodyPr/>
        <a:lstStyle/>
        <a:p>
          <a:pPr rtl="0"/>
          <a:r>
            <a:rPr lang="en-US"/>
            <a:t>Provide resource/community service information at no cost.</a:t>
          </a:r>
          <a:r>
            <a:rPr lang="en-US">
              <a:latin typeface="Arial"/>
            </a:rPr>
            <a:t> </a:t>
          </a:r>
          <a:endParaRPr lang="en-US"/>
        </a:p>
      </dgm:t>
    </dgm:pt>
    <dgm:pt modelId="{EF67CAC3-EC41-4830-B5C5-861D35DD0D0A}" type="parTrans" cxnId="{0C7993BB-4287-4D08-A4CB-3620381DF691}">
      <dgm:prSet/>
      <dgm:spPr/>
      <dgm:t>
        <a:bodyPr/>
        <a:lstStyle/>
        <a:p>
          <a:endParaRPr lang="en-US"/>
        </a:p>
      </dgm:t>
    </dgm:pt>
    <dgm:pt modelId="{74B142E1-FE0A-4A2C-9727-9B3C8C9CAE61}" type="sibTrans" cxnId="{0C7993BB-4287-4D08-A4CB-3620381DF691}">
      <dgm:prSet/>
      <dgm:spPr/>
      <dgm:t>
        <a:bodyPr/>
        <a:lstStyle/>
        <a:p>
          <a:endParaRPr lang="en-US"/>
        </a:p>
      </dgm:t>
    </dgm:pt>
    <dgm:pt modelId="{7A67024B-CF27-4109-8F82-56B6D6D4556E}">
      <dgm:prSet phldr="0"/>
      <dgm:spPr/>
      <dgm:t>
        <a:bodyPr/>
        <a:lstStyle/>
        <a:p>
          <a:pPr rtl="0"/>
          <a:r>
            <a:rPr lang="en-US">
              <a:latin typeface="Arial"/>
            </a:rPr>
            <a:t>Provides programs &amp; services to older adults and individuals with disabilities </a:t>
          </a:r>
        </a:p>
      </dgm:t>
    </dgm:pt>
    <dgm:pt modelId="{0AECF0F3-DCD3-4C88-8E44-3D5C7EF98A80}" type="parTrans" cxnId="{E24ED099-177E-4214-9FE7-3399FA19905F}">
      <dgm:prSet/>
      <dgm:spPr/>
      <dgm:t>
        <a:bodyPr/>
        <a:lstStyle/>
        <a:p>
          <a:endParaRPr lang="en-US"/>
        </a:p>
      </dgm:t>
    </dgm:pt>
    <dgm:pt modelId="{86581F8E-AEFE-49FB-9D99-707B9FFADBD9}" type="sibTrans" cxnId="{E24ED099-177E-4214-9FE7-3399FA19905F}">
      <dgm:prSet/>
      <dgm:spPr/>
      <dgm:t>
        <a:bodyPr/>
        <a:lstStyle/>
        <a:p>
          <a:endParaRPr lang="en-US"/>
        </a:p>
      </dgm:t>
    </dgm:pt>
    <dgm:pt modelId="{5D33A299-959D-421B-933C-BA2CA4726677}" type="pres">
      <dgm:prSet presAssocID="{163EA6DC-6BFD-426D-8458-F364A1C6C6C7}" presName="diagram" presStyleCnt="0">
        <dgm:presLayoutVars>
          <dgm:dir/>
          <dgm:resizeHandles val="exact"/>
        </dgm:presLayoutVars>
      </dgm:prSet>
      <dgm:spPr/>
    </dgm:pt>
    <dgm:pt modelId="{6CD17B6A-BC98-4691-B113-655E56EDCFDB}" type="pres">
      <dgm:prSet presAssocID="{C6F37240-704F-4FFB-B5B3-DAD3BF263C93}" presName="node" presStyleLbl="node1" presStyleIdx="0" presStyleCnt="3">
        <dgm:presLayoutVars>
          <dgm:bulletEnabled val="1"/>
        </dgm:presLayoutVars>
      </dgm:prSet>
      <dgm:spPr/>
    </dgm:pt>
    <dgm:pt modelId="{35155338-3946-44ED-B1DF-7D7BEF98FFD4}" type="pres">
      <dgm:prSet presAssocID="{01B76C76-DC11-4247-B042-F3F55B7A6925}" presName="sibTrans" presStyleCnt="0"/>
      <dgm:spPr/>
    </dgm:pt>
    <dgm:pt modelId="{CBE7FA94-8998-42CE-96D8-286B8B59BA5E}" type="pres">
      <dgm:prSet presAssocID="{7A67024B-CF27-4109-8F82-56B6D6D4556E}" presName="node" presStyleLbl="node1" presStyleIdx="1" presStyleCnt="3">
        <dgm:presLayoutVars>
          <dgm:bulletEnabled val="1"/>
        </dgm:presLayoutVars>
      </dgm:prSet>
      <dgm:spPr/>
    </dgm:pt>
    <dgm:pt modelId="{3C9EBEA9-EF1F-4DA4-B648-086E81B226DE}" type="pres">
      <dgm:prSet presAssocID="{86581F8E-AEFE-49FB-9D99-707B9FFADBD9}" presName="sibTrans" presStyleCnt="0"/>
      <dgm:spPr/>
    </dgm:pt>
    <dgm:pt modelId="{8C98224D-011B-46AB-BF00-7FC8070C1285}" type="pres">
      <dgm:prSet presAssocID="{58A72F79-6B6F-45D2-A9CD-0D3CF4C8F7BD}" presName="node" presStyleLbl="node1" presStyleIdx="2" presStyleCnt="3">
        <dgm:presLayoutVars>
          <dgm:bulletEnabled val="1"/>
        </dgm:presLayoutVars>
      </dgm:prSet>
      <dgm:spPr/>
    </dgm:pt>
  </dgm:ptLst>
  <dgm:cxnLst>
    <dgm:cxn modelId="{98738422-7F72-470D-BB2D-C46619A87DFB}" type="presOf" srcId="{58A72F79-6B6F-45D2-A9CD-0D3CF4C8F7BD}" destId="{8C98224D-011B-46AB-BF00-7FC8070C1285}" srcOrd="0" destOrd="0" presId="urn:microsoft.com/office/officeart/2005/8/layout/default"/>
    <dgm:cxn modelId="{4D3BB33A-3FC3-41C7-BF47-D90B560D3332}" type="presOf" srcId="{7A67024B-CF27-4109-8F82-56B6D6D4556E}" destId="{CBE7FA94-8998-42CE-96D8-286B8B59BA5E}" srcOrd="0" destOrd="0" presId="urn:microsoft.com/office/officeart/2005/8/layout/default"/>
    <dgm:cxn modelId="{2DD44448-5B25-4518-9B50-A178446196D0}" type="presOf" srcId="{C6F37240-704F-4FFB-B5B3-DAD3BF263C93}" destId="{6CD17B6A-BC98-4691-B113-655E56EDCFDB}" srcOrd="0" destOrd="0" presId="urn:microsoft.com/office/officeart/2005/8/layout/default"/>
    <dgm:cxn modelId="{9A3AEF84-E690-468C-A5B8-1611C4C9916F}" srcId="{163EA6DC-6BFD-426D-8458-F364A1C6C6C7}" destId="{C6F37240-704F-4FFB-B5B3-DAD3BF263C93}" srcOrd="0" destOrd="0" parTransId="{FFDBBFD9-A1CD-477B-9F05-F66A43EF43A2}" sibTransId="{01B76C76-DC11-4247-B042-F3F55B7A6925}"/>
    <dgm:cxn modelId="{32CE4293-F428-422F-9EBF-13DF120B6B9A}" type="presOf" srcId="{163EA6DC-6BFD-426D-8458-F364A1C6C6C7}" destId="{5D33A299-959D-421B-933C-BA2CA4726677}" srcOrd="0" destOrd="0" presId="urn:microsoft.com/office/officeart/2005/8/layout/default"/>
    <dgm:cxn modelId="{E24ED099-177E-4214-9FE7-3399FA19905F}" srcId="{163EA6DC-6BFD-426D-8458-F364A1C6C6C7}" destId="{7A67024B-CF27-4109-8F82-56B6D6D4556E}" srcOrd="1" destOrd="0" parTransId="{0AECF0F3-DCD3-4C88-8E44-3D5C7EF98A80}" sibTransId="{86581F8E-AEFE-49FB-9D99-707B9FFADBD9}"/>
    <dgm:cxn modelId="{0C7993BB-4287-4D08-A4CB-3620381DF691}" srcId="{163EA6DC-6BFD-426D-8458-F364A1C6C6C7}" destId="{58A72F79-6B6F-45D2-A9CD-0D3CF4C8F7BD}" srcOrd="2" destOrd="0" parTransId="{EF67CAC3-EC41-4830-B5C5-861D35DD0D0A}" sibTransId="{74B142E1-FE0A-4A2C-9727-9B3C8C9CAE61}"/>
    <dgm:cxn modelId="{99DFA29F-5C7E-455F-8043-555965751A79}" type="presParOf" srcId="{5D33A299-959D-421B-933C-BA2CA4726677}" destId="{6CD17B6A-BC98-4691-B113-655E56EDCFDB}" srcOrd="0" destOrd="0" presId="urn:microsoft.com/office/officeart/2005/8/layout/default"/>
    <dgm:cxn modelId="{D35DC655-B534-4CEB-9F9B-308E3B4C345E}" type="presParOf" srcId="{5D33A299-959D-421B-933C-BA2CA4726677}" destId="{35155338-3946-44ED-B1DF-7D7BEF98FFD4}" srcOrd="1" destOrd="0" presId="urn:microsoft.com/office/officeart/2005/8/layout/default"/>
    <dgm:cxn modelId="{D06BBC0D-14EC-4523-9896-28D8F67B0723}" type="presParOf" srcId="{5D33A299-959D-421B-933C-BA2CA4726677}" destId="{CBE7FA94-8998-42CE-96D8-286B8B59BA5E}" srcOrd="2" destOrd="0" presId="urn:microsoft.com/office/officeart/2005/8/layout/default"/>
    <dgm:cxn modelId="{728F3992-F918-445D-95A4-232B2A903584}" type="presParOf" srcId="{5D33A299-959D-421B-933C-BA2CA4726677}" destId="{3C9EBEA9-EF1F-4DA4-B648-086E81B226DE}" srcOrd="3" destOrd="0" presId="urn:microsoft.com/office/officeart/2005/8/layout/default"/>
    <dgm:cxn modelId="{280837CE-3EB7-49BB-A27D-6A50F1E54097}" type="presParOf" srcId="{5D33A299-959D-421B-933C-BA2CA4726677}" destId="{8C98224D-011B-46AB-BF00-7FC8070C128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E24D9E-616E-4FF6-B16D-4F30D94DC6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AE5DB8A-078B-47CC-804D-3B51B179BF41}">
      <dgm:prSet phldrT="[Text]"/>
      <dgm:spPr/>
      <dgm:t>
        <a:bodyPr/>
        <a:lstStyle/>
        <a:p>
          <a:r>
            <a:rPr lang="en-US" altLang="en-US"/>
            <a:t>Have physical, emotional, or cognitive impairments, or have inadequate kitchen facilities, resulting in an inability to prepare nutritionally adequate meals</a:t>
          </a:r>
          <a:endParaRPr lang="en-US"/>
        </a:p>
      </dgm:t>
    </dgm:pt>
    <dgm:pt modelId="{B4C8DE9B-48DB-4A89-8D37-0BFFDF34DEDF}" type="parTrans" cxnId="{031811E3-174F-4197-A4C0-4E4429C0A356}">
      <dgm:prSet/>
      <dgm:spPr/>
      <dgm:t>
        <a:bodyPr/>
        <a:lstStyle/>
        <a:p>
          <a:endParaRPr lang="en-US"/>
        </a:p>
      </dgm:t>
    </dgm:pt>
    <dgm:pt modelId="{13E23EF8-0A72-4280-BC89-93EC78B363F5}" type="sibTrans" cxnId="{031811E3-174F-4197-A4C0-4E4429C0A356}">
      <dgm:prSet/>
      <dgm:spPr/>
      <dgm:t>
        <a:bodyPr/>
        <a:lstStyle/>
        <a:p>
          <a:endParaRPr lang="en-US"/>
        </a:p>
      </dgm:t>
    </dgm:pt>
    <dgm:pt modelId="{CB57A735-83F0-4925-BDBB-0367CD7037D1}">
      <dgm:prSet/>
      <dgm:spPr/>
      <dgm:t>
        <a:bodyPr/>
        <a:lstStyle/>
        <a:p>
          <a:r>
            <a:rPr lang="en-US" altLang="en-US"/>
            <a:t>Are unable to attend congregate meal sites</a:t>
          </a:r>
        </a:p>
      </dgm:t>
    </dgm:pt>
    <dgm:pt modelId="{A9D3EF5F-FABC-4A16-B539-7C3F6CFA7A04}" type="parTrans" cxnId="{63E5CAF5-5DA3-4DA5-B791-198C2C5F60A5}">
      <dgm:prSet/>
      <dgm:spPr/>
      <dgm:t>
        <a:bodyPr/>
        <a:lstStyle/>
        <a:p>
          <a:endParaRPr lang="en-US"/>
        </a:p>
      </dgm:t>
    </dgm:pt>
    <dgm:pt modelId="{DFC78E1B-8137-41E5-8E25-EF1C388BFD36}" type="sibTrans" cxnId="{63E5CAF5-5DA3-4DA5-B791-198C2C5F60A5}">
      <dgm:prSet/>
      <dgm:spPr/>
      <dgm:t>
        <a:bodyPr/>
        <a:lstStyle/>
        <a:p>
          <a:endParaRPr lang="en-US"/>
        </a:p>
      </dgm:t>
    </dgm:pt>
    <dgm:pt modelId="{ED3D53B8-EA35-4D50-912F-B2A2C5C129B0}">
      <dgm:prSet/>
      <dgm:spPr/>
      <dgm:t>
        <a:bodyPr/>
        <a:lstStyle/>
        <a:p>
          <a:r>
            <a:rPr lang="en-US" altLang="en-US"/>
            <a:t>Have no one to help with meal preparation</a:t>
          </a:r>
        </a:p>
      </dgm:t>
    </dgm:pt>
    <dgm:pt modelId="{0684A807-B4CA-4835-8D47-517F02441FCC}" type="parTrans" cxnId="{DA0DA8D6-E160-42AD-9995-666D80FBBE3B}">
      <dgm:prSet/>
      <dgm:spPr/>
      <dgm:t>
        <a:bodyPr/>
        <a:lstStyle/>
        <a:p>
          <a:endParaRPr lang="en-US"/>
        </a:p>
      </dgm:t>
    </dgm:pt>
    <dgm:pt modelId="{0670738E-D944-43F8-8D57-E7170DAEABFF}" type="sibTrans" cxnId="{DA0DA8D6-E160-42AD-9995-666D80FBBE3B}">
      <dgm:prSet/>
      <dgm:spPr/>
      <dgm:t>
        <a:bodyPr/>
        <a:lstStyle/>
        <a:p>
          <a:endParaRPr lang="en-US"/>
        </a:p>
      </dgm:t>
    </dgm:pt>
    <dgm:pt modelId="{286B9DF0-6901-4EDB-876A-04E868AF14E4}">
      <dgm:prSet/>
      <dgm:spPr/>
      <dgm:t>
        <a:bodyPr/>
        <a:lstStyle/>
        <a:p>
          <a:r>
            <a:rPr lang="en-US" altLang="en-US" dirty="0"/>
            <a:t>Meet home delivered meals intake criteria</a:t>
          </a:r>
        </a:p>
      </dgm:t>
    </dgm:pt>
    <dgm:pt modelId="{C25B64D8-6059-45EB-A8E2-55DC9495B3D0}" type="parTrans" cxnId="{3AB55200-F658-4CFD-8038-38C6DBB31EED}">
      <dgm:prSet/>
      <dgm:spPr/>
      <dgm:t>
        <a:bodyPr/>
        <a:lstStyle/>
        <a:p>
          <a:endParaRPr lang="en-US"/>
        </a:p>
      </dgm:t>
    </dgm:pt>
    <dgm:pt modelId="{50890220-538E-44DF-B2D5-F77BC39994AC}" type="sibTrans" cxnId="{3AB55200-F658-4CFD-8038-38C6DBB31EED}">
      <dgm:prSet/>
      <dgm:spPr/>
      <dgm:t>
        <a:bodyPr/>
        <a:lstStyle/>
        <a:p>
          <a:endParaRPr lang="en-US"/>
        </a:p>
      </dgm:t>
    </dgm:pt>
    <dgm:pt modelId="{DAF699D9-761B-47B3-8B19-24A70E53283C}">
      <dgm:prSet/>
      <dgm:spPr/>
      <dgm:t>
        <a:bodyPr/>
        <a:lstStyle/>
        <a:p>
          <a:r>
            <a:rPr lang="en-US" altLang="en-US"/>
            <a:t>Act as a caregiver to an immediate family member, and the family member is disabled</a:t>
          </a:r>
        </a:p>
      </dgm:t>
    </dgm:pt>
    <dgm:pt modelId="{1D2B26F3-9EA2-4B80-89D1-40FB1AC0D0BD}" type="parTrans" cxnId="{70C4FEAE-C065-43B1-9347-4C32EB9465A1}">
      <dgm:prSet/>
      <dgm:spPr/>
      <dgm:t>
        <a:bodyPr/>
        <a:lstStyle/>
        <a:p>
          <a:endParaRPr lang="en-US"/>
        </a:p>
      </dgm:t>
    </dgm:pt>
    <dgm:pt modelId="{C9B5EBF6-7CE4-4DED-A5CC-667A5E074110}" type="sibTrans" cxnId="{70C4FEAE-C065-43B1-9347-4C32EB9465A1}">
      <dgm:prSet/>
      <dgm:spPr/>
      <dgm:t>
        <a:bodyPr/>
        <a:lstStyle/>
        <a:p>
          <a:endParaRPr lang="en-US"/>
        </a:p>
      </dgm:t>
    </dgm:pt>
    <dgm:pt modelId="{07EB66FD-2400-4BA3-B9C6-42D7E2FE7200}" type="pres">
      <dgm:prSet presAssocID="{CDE24D9E-616E-4FF6-B16D-4F30D94DC6E3}" presName="diagram" presStyleCnt="0">
        <dgm:presLayoutVars>
          <dgm:dir/>
          <dgm:resizeHandles val="exact"/>
        </dgm:presLayoutVars>
      </dgm:prSet>
      <dgm:spPr/>
    </dgm:pt>
    <dgm:pt modelId="{1167B4CA-60FC-4ECE-A73C-F566702AA05E}" type="pres">
      <dgm:prSet presAssocID="{EAE5DB8A-078B-47CC-804D-3B51B179BF41}" presName="node" presStyleLbl="node1" presStyleIdx="0" presStyleCnt="5">
        <dgm:presLayoutVars>
          <dgm:bulletEnabled val="1"/>
        </dgm:presLayoutVars>
      </dgm:prSet>
      <dgm:spPr/>
    </dgm:pt>
    <dgm:pt modelId="{7BCCAA03-2C34-434A-889A-36162409B2C2}" type="pres">
      <dgm:prSet presAssocID="{13E23EF8-0A72-4280-BC89-93EC78B363F5}" presName="sibTrans" presStyleCnt="0"/>
      <dgm:spPr/>
    </dgm:pt>
    <dgm:pt modelId="{9DB26075-CB7F-47E5-8FE1-627EF1772AB2}" type="pres">
      <dgm:prSet presAssocID="{CB57A735-83F0-4925-BDBB-0367CD7037D1}" presName="node" presStyleLbl="node1" presStyleIdx="1" presStyleCnt="5">
        <dgm:presLayoutVars>
          <dgm:bulletEnabled val="1"/>
        </dgm:presLayoutVars>
      </dgm:prSet>
      <dgm:spPr/>
    </dgm:pt>
    <dgm:pt modelId="{41B1D950-72B0-45AC-B311-30C6492C2C69}" type="pres">
      <dgm:prSet presAssocID="{DFC78E1B-8137-41E5-8E25-EF1C388BFD36}" presName="sibTrans" presStyleCnt="0"/>
      <dgm:spPr/>
    </dgm:pt>
    <dgm:pt modelId="{952971F3-1776-4C46-BA3B-29138AF78D15}" type="pres">
      <dgm:prSet presAssocID="{ED3D53B8-EA35-4D50-912F-B2A2C5C129B0}" presName="node" presStyleLbl="node1" presStyleIdx="2" presStyleCnt="5" custLinFactNeighborX="1335" custLinFactNeighborY="-5192">
        <dgm:presLayoutVars>
          <dgm:bulletEnabled val="1"/>
        </dgm:presLayoutVars>
      </dgm:prSet>
      <dgm:spPr/>
    </dgm:pt>
    <dgm:pt modelId="{0B3EE6D9-262A-44DA-9924-A10E082D365E}" type="pres">
      <dgm:prSet presAssocID="{0670738E-D944-43F8-8D57-E7170DAEABFF}" presName="sibTrans" presStyleCnt="0"/>
      <dgm:spPr/>
    </dgm:pt>
    <dgm:pt modelId="{05E25C1A-544A-48AA-8136-1C1B1D7F8E9F}" type="pres">
      <dgm:prSet presAssocID="{286B9DF0-6901-4EDB-876A-04E868AF14E4}" presName="node" presStyleLbl="node1" presStyleIdx="3" presStyleCnt="5">
        <dgm:presLayoutVars>
          <dgm:bulletEnabled val="1"/>
        </dgm:presLayoutVars>
      </dgm:prSet>
      <dgm:spPr/>
    </dgm:pt>
    <dgm:pt modelId="{B381DCF1-F3DB-4C40-BE15-E86593824008}" type="pres">
      <dgm:prSet presAssocID="{50890220-538E-44DF-B2D5-F77BC39994AC}" presName="sibTrans" presStyleCnt="0"/>
      <dgm:spPr/>
    </dgm:pt>
    <dgm:pt modelId="{F72E8E51-705C-499A-ABA3-6E067FA78F32}" type="pres">
      <dgm:prSet presAssocID="{DAF699D9-761B-47B3-8B19-24A70E53283C}" presName="node" presStyleLbl="node1" presStyleIdx="4" presStyleCnt="5">
        <dgm:presLayoutVars>
          <dgm:bulletEnabled val="1"/>
        </dgm:presLayoutVars>
      </dgm:prSet>
      <dgm:spPr/>
    </dgm:pt>
  </dgm:ptLst>
  <dgm:cxnLst>
    <dgm:cxn modelId="{3AB55200-F658-4CFD-8038-38C6DBB31EED}" srcId="{CDE24D9E-616E-4FF6-B16D-4F30D94DC6E3}" destId="{286B9DF0-6901-4EDB-876A-04E868AF14E4}" srcOrd="3" destOrd="0" parTransId="{C25B64D8-6059-45EB-A8E2-55DC9495B3D0}" sibTransId="{50890220-538E-44DF-B2D5-F77BC39994AC}"/>
    <dgm:cxn modelId="{F4C1ED28-1816-42FE-BDCA-AD2FBBADF762}" type="presOf" srcId="{CDE24D9E-616E-4FF6-B16D-4F30D94DC6E3}" destId="{07EB66FD-2400-4BA3-B9C6-42D7E2FE7200}" srcOrd="0" destOrd="0" presId="urn:microsoft.com/office/officeart/2005/8/layout/default"/>
    <dgm:cxn modelId="{D0817432-40FD-4E8C-AEAF-ECCB0DA49FD5}" type="presOf" srcId="{ED3D53B8-EA35-4D50-912F-B2A2C5C129B0}" destId="{952971F3-1776-4C46-BA3B-29138AF78D15}" srcOrd="0" destOrd="0" presId="urn:microsoft.com/office/officeart/2005/8/layout/default"/>
    <dgm:cxn modelId="{2D5D2F9A-1403-49AA-9524-B088B541074B}" type="presOf" srcId="{286B9DF0-6901-4EDB-876A-04E868AF14E4}" destId="{05E25C1A-544A-48AA-8136-1C1B1D7F8E9F}" srcOrd="0" destOrd="0" presId="urn:microsoft.com/office/officeart/2005/8/layout/default"/>
    <dgm:cxn modelId="{74E9009D-E942-40D8-9A1D-AA695D3C4BCE}" type="presOf" srcId="{CB57A735-83F0-4925-BDBB-0367CD7037D1}" destId="{9DB26075-CB7F-47E5-8FE1-627EF1772AB2}" srcOrd="0" destOrd="0" presId="urn:microsoft.com/office/officeart/2005/8/layout/default"/>
    <dgm:cxn modelId="{D4858DA5-2761-4B25-8444-FFD20AF60C9C}" type="presOf" srcId="{DAF699D9-761B-47B3-8B19-24A70E53283C}" destId="{F72E8E51-705C-499A-ABA3-6E067FA78F32}" srcOrd="0" destOrd="0" presId="urn:microsoft.com/office/officeart/2005/8/layout/default"/>
    <dgm:cxn modelId="{70C4FEAE-C065-43B1-9347-4C32EB9465A1}" srcId="{CDE24D9E-616E-4FF6-B16D-4F30D94DC6E3}" destId="{DAF699D9-761B-47B3-8B19-24A70E53283C}" srcOrd="4" destOrd="0" parTransId="{1D2B26F3-9EA2-4B80-89D1-40FB1AC0D0BD}" sibTransId="{C9B5EBF6-7CE4-4DED-A5CC-667A5E074110}"/>
    <dgm:cxn modelId="{251F1EC6-8E04-4ABC-9390-1D1ECBBB12E7}" type="presOf" srcId="{EAE5DB8A-078B-47CC-804D-3B51B179BF41}" destId="{1167B4CA-60FC-4ECE-A73C-F566702AA05E}" srcOrd="0" destOrd="0" presId="urn:microsoft.com/office/officeart/2005/8/layout/default"/>
    <dgm:cxn modelId="{DA0DA8D6-E160-42AD-9995-666D80FBBE3B}" srcId="{CDE24D9E-616E-4FF6-B16D-4F30D94DC6E3}" destId="{ED3D53B8-EA35-4D50-912F-B2A2C5C129B0}" srcOrd="2" destOrd="0" parTransId="{0684A807-B4CA-4835-8D47-517F02441FCC}" sibTransId="{0670738E-D944-43F8-8D57-E7170DAEABFF}"/>
    <dgm:cxn modelId="{031811E3-174F-4197-A4C0-4E4429C0A356}" srcId="{CDE24D9E-616E-4FF6-B16D-4F30D94DC6E3}" destId="{EAE5DB8A-078B-47CC-804D-3B51B179BF41}" srcOrd="0" destOrd="0" parTransId="{B4C8DE9B-48DB-4A89-8D37-0BFFDF34DEDF}" sibTransId="{13E23EF8-0A72-4280-BC89-93EC78B363F5}"/>
    <dgm:cxn modelId="{63E5CAF5-5DA3-4DA5-B791-198C2C5F60A5}" srcId="{CDE24D9E-616E-4FF6-B16D-4F30D94DC6E3}" destId="{CB57A735-83F0-4925-BDBB-0367CD7037D1}" srcOrd="1" destOrd="0" parTransId="{A9D3EF5F-FABC-4A16-B539-7C3F6CFA7A04}" sibTransId="{DFC78E1B-8137-41E5-8E25-EF1C388BFD36}"/>
    <dgm:cxn modelId="{C15609AF-27F1-4B91-B65A-41E277873B4B}" type="presParOf" srcId="{07EB66FD-2400-4BA3-B9C6-42D7E2FE7200}" destId="{1167B4CA-60FC-4ECE-A73C-F566702AA05E}" srcOrd="0" destOrd="0" presId="urn:microsoft.com/office/officeart/2005/8/layout/default"/>
    <dgm:cxn modelId="{DB769819-6935-4229-B431-4983FF3EE1FC}" type="presParOf" srcId="{07EB66FD-2400-4BA3-B9C6-42D7E2FE7200}" destId="{7BCCAA03-2C34-434A-889A-36162409B2C2}" srcOrd="1" destOrd="0" presId="urn:microsoft.com/office/officeart/2005/8/layout/default"/>
    <dgm:cxn modelId="{89BB1798-A75B-47A3-9358-24C133B14BBC}" type="presParOf" srcId="{07EB66FD-2400-4BA3-B9C6-42D7E2FE7200}" destId="{9DB26075-CB7F-47E5-8FE1-627EF1772AB2}" srcOrd="2" destOrd="0" presId="urn:microsoft.com/office/officeart/2005/8/layout/default"/>
    <dgm:cxn modelId="{1F794425-2E58-4F75-AA83-B55B1152A4AD}" type="presParOf" srcId="{07EB66FD-2400-4BA3-B9C6-42D7E2FE7200}" destId="{41B1D950-72B0-45AC-B311-30C6492C2C69}" srcOrd="3" destOrd="0" presId="urn:microsoft.com/office/officeart/2005/8/layout/default"/>
    <dgm:cxn modelId="{3688749E-5ECD-442A-AA17-8B569B7E8E0E}" type="presParOf" srcId="{07EB66FD-2400-4BA3-B9C6-42D7E2FE7200}" destId="{952971F3-1776-4C46-BA3B-29138AF78D15}" srcOrd="4" destOrd="0" presId="urn:microsoft.com/office/officeart/2005/8/layout/default"/>
    <dgm:cxn modelId="{65E49BC2-755F-4CEB-9384-A66B3FC978BB}" type="presParOf" srcId="{07EB66FD-2400-4BA3-B9C6-42D7E2FE7200}" destId="{0B3EE6D9-262A-44DA-9924-A10E082D365E}" srcOrd="5" destOrd="0" presId="urn:microsoft.com/office/officeart/2005/8/layout/default"/>
    <dgm:cxn modelId="{F279BD6F-2E5A-4105-BDA5-6BD93A89F6E6}" type="presParOf" srcId="{07EB66FD-2400-4BA3-B9C6-42D7E2FE7200}" destId="{05E25C1A-544A-48AA-8136-1C1B1D7F8E9F}" srcOrd="6" destOrd="0" presId="urn:microsoft.com/office/officeart/2005/8/layout/default"/>
    <dgm:cxn modelId="{95322E5E-BD5C-479F-87AB-2E6AF0B5C0EE}" type="presParOf" srcId="{07EB66FD-2400-4BA3-B9C6-42D7E2FE7200}" destId="{B381DCF1-F3DB-4C40-BE15-E86593824008}" srcOrd="7" destOrd="0" presId="urn:microsoft.com/office/officeart/2005/8/layout/default"/>
    <dgm:cxn modelId="{270AE75D-16F4-4AD8-BCE3-0EFCA20D2E2A}" type="presParOf" srcId="{07EB66FD-2400-4BA3-B9C6-42D7E2FE7200}" destId="{F72E8E51-705C-499A-ABA3-6E067FA78F3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42C7B4-3F44-489F-BBBA-08AD66698F9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B55B559-F684-471F-84A9-AEB92BC1CCFE}">
      <dgm:prSet/>
      <dgm:spPr/>
      <dgm:t>
        <a:bodyPr/>
        <a:lstStyle/>
        <a:p>
          <a:r>
            <a:rPr lang="en-US"/>
            <a:t>Family Caregiver Support Program</a:t>
          </a:r>
        </a:p>
      </dgm:t>
    </dgm:pt>
    <dgm:pt modelId="{62EEC174-C253-466E-8E38-46515B1883CC}" type="parTrans" cxnId="{12C10C1E-202B-41CB-8778-2BA0AD68A646}">
      <dgm:prSet/>
      <dgm:spPr/>
      <dgm:t>
        <a:bodyPr/>
        <a:lstStyle/>
        <a:p>
          <a:endParaRPr lang="en-US"/>
        </a:p>
      </dgm:t>
    </dgm:pt>
    <dgm:pt modelId="{AA62EBCD-DF36-4522-9305-7C4287F562E7}" type="sibTrans" cxnId="{12C10C1E-202B-41CB-8778-2BA0AD68A646}">
      <dgm:prSet/>
      <dgm:spPr/>
      <dgm:t>
        <a:bodyPr/>
        <a:lstStyle/>
        <a:p>
          <a:endParaRPr lang="en-US"/>
        </a:p>
      </dgm:t>
    </dgm:pt>
    <dgm:pt modelId="{4820D041-4FB8-4F22-BE8B-1D4AC8086686}">
      <dgm:prSet/>
      <dgm:spPr/>
      <dgm:t>
        <a:bodyPr/>
        <a:lstStyle/>
        <a:p>
          <a:r>
            <a:rPr lang="en-US" b="0" i="0" dirty="0"/>
            <a:t>National Program implemented by Elder Affairs through ASAPs</a:t>
          </a:r>
          <a:endParaRPr lang="en-US" dirty="0"/>
        </a:p>
      </dgm:t>
    </dgm:pt>
    <dgm:pt modelId="{B9C7C416-AA33-4612-BFB4-CF53CD6DB091}" type="parTrans" cxnId="{FD08B4AA-40FD-4F49-B3CB-F0812E8D7B2C}">
      <dgm:prSet/>
      <dgm:spPr/>
      <dgm:t>
        <a:bodyPr/>
        <a:lstStyle/>
        <a:p>
          <a:endParaRPr lang="en-US"/>
        </a:p>
      </dgm:t>
    </dgm:pt>
    <dgm:pt modelId="{A8F477FA-3B61-4341-B8D5-1EBCBF6BC6C3}" type="sibTrans" cxnId="{FD08B4AA-40FD-4F49-B3CB-F0812E8D7B2C}">
      <dgm:prSet/>
      <dgm:spPr/>
      <dgm:t>
        <a:bodyPr/>
        <a:lstStyle/>
        <a:p>
          <a:endParaRPr lang="en-US"/>
        </a:p>
      </dgm:t>
    </dgm:pt>
    <dgm:pt modelId="{324793F8-8997-4EC9-A1C7-B835EEA8D22C}">
      <dgm:prSet/>
      <dgm:spPr/>
      <dgm:t>
        <a:bodyPr/>
        <a:lstStyle/>
        <a:p>
          <a:r>
            <a:rPr lang="en-US" b="0" i="0"/>
            <a:t>Funded primarily with Federal Title III-E funds; with limited state and local agency funds</a:t>
          </a:r>
          <a:endParaRPr lang="en-US"/>
        </a:p>
      </dgm:t>
    </dgm:pt>
    <dgm:pt modelId="{F252F4B3-F6AE-40DB-8425-3C55C7FC4569}" type="parTrans" cxnId="{44CA2F82-79A0-46A1-AEE0-3357D861A6B9}">
      <dgm:prSet/>
      <dgm:spPr/>
      <dgm:t>
        <a:bodyPr/>
        <a:lstStyle/>
        <a:p>
          <a:endParaRPr lang="en-US"/>
        </a:p>
      </dgm:t>
    </dgm:pt>
    <dgm:pt modelId="{5055E9F9-9C20-43C0-93E4-D9BC11478C32}" type="sibTrans" cxnId="{44CA2F82-79A0-46A1-AEE0-3357D861A6B9}">
      <dgm:prSet/>
      <dgm:spPr/>
      <dgm:t>
        <a:bodyPr/>
        <a:lstStyle/>
        <a:p>
          <a:endParaRPr lang="en-US"/>
        </a:p>
      </dgm:t>
    </dgm:pt>
    <dgm:pt modelId="{7EF73F4D-C275-4C59-ADAD-7EFC4A8839F4}">
      <dgm:prSet/>
      <dgm:spPr/>
      <dgm:t>
        <a:bodyPr/>
        <a:lstStyle/>
        <a:p>
          <a:r>
            <a:rPr lang="en-US" b="0" i="0"/>
            <a:t>Program with a multi-faceted approach that supports the Caregiver</a:t>
          </a:r>
          <a:endParaRPr lang="en-US"/>
        </a:p>
      </dgm:t>
    </dgm:pt>
    <dgm:pt modelId="{27F451AD-1C61-4126-AE78-8834F5A41BCF}" type="parTrans" cxnId="{59689E01-5FDB-4575-A6C2-8DFAEB03B083}">
      <dgm:prSet/>
      <dgm:spPr/>
      <dgm:t>
        <a:bodyPr/>
        <a:lstStyle/>
        <a:p>
          <a:endParaRPr lang="en-US"/>
        </a:p>
      </dgm:t>
    </dgm:pt>
    <dgm:pt modelId="{DC40FEC8-49D5-400D-8AA2-61725FEE65EB}" type="sibTrans" cxnId="{59689E01-5FDB-4575-A6C2-8DFAEB03B083}">
      <dgm:prSet/>
      <dgm:spPr/>
      <dgm:t>
        <a:bodyPr/>
        <a:lstStyle/>
        <a:p>
          <a:endParaRPr lang="en-US"/>
        </a:p>
      </dgm:t>
    </dgm:pt>
    <dgm:pt modelId="{55F6646D-7486-46C0-8FC5-E65194AA6A1D}" type="pres">
      <dgm:prSet presAssocID="{CB42C7B4-3F44-489F-BBBA-08AD66698F9A}" presName="diagram" presStyleCnt="0">
        <dgm:presLayoutVars>
          <dgm:chPref val="1"/>
          <dgm:dir/>
          <dgm:animOne val="branch"/>
          <dgm:animLvl val="lvl"/>
          <dgm:resizeHandles val="exact"/>
        </dgm:presLayoutVars>
      </dgm:prSet>
      <dgm:spPr/>
    </dgm:pt>
    <dgm:pt modelId="{018354E5-F5C2-44EF-BE64-1AD4C1C9363E}" type="pres">
      <dgm:prSet presAssocID="{CB55B559-F684-471F-84A9-AEB92BC1CCFE}" presName="root1" presStyleCnt="0"/>
      <dgm:spPr/>
    </dgm:pt>
    <dgm:pt modelId="{A26DB74D-8348-4CBE-AC4A-85BA8ADFD0F4}" type="pres">
      <dgm:prSet presAssocID="{CB55B559-F684-471F-84A9-AEB92BC1CCFE}" presName="LevelOneTextNode" presStyleLbl="node0" presStyleIdx="0" presStyleCnt="1">
        <dgm:presLayoutVars>
          <dgm:chPref val="3"/>
        </dgm:presLayoutVars>
      </dgm:prSet>
      <dgm:spPr/>
    </dgm:pt>
    <dgm:pt modelId="{2495A108-F024-4A98-8ACA-C58D0D345897}" type="pres">
      <dgm:prSet presAssocID="{CB55B559-F684-471F-84A9-AEB92BC1CCFE}" presName="level2hierChild" presStyleCnt="0"/>
      <dgm:spPr/>
    </dgm:pt>
    <dgm:pt modelId="{C02FF3A1-7334-4F95-87E0-9D84C84E987A}" type="pres">
      <dgm:prSet presAssocID="{B9C7C416-AA33-4612-BFB4-CF53CD6DB091}" presName="conn2-1" presStyleLbl="parChTrans1D2" presStyleIdx="0" presStyleCnt="3"/>
      <dgm:spPr/>
    </dgm:pt>
    <dgm:pt modelId="{0B4A8A06-2902-4E09-8A85-65755A02AE3A}" type="pres">
      <dgm:prSet presAssocID="{B9C7C416-AA33-4612-BFB4-CF53CD6DB091}" presName="connTx" presStyleLbl="parChTrans1D2" presStyleIdx="0" presStyleCnt="3"/>
      <dgm:spPr/>
    </dgm:pt>
    <dgm:pt modelId="{EAFB1C8A-05D5-4668-92E5-BDBF0936EDF2}" type="pres">
      <dgm:prSet presAssocID="{4820D041-4FB8-4F22-BE8B-1D4AC8086686}" presName="root2" presStyleCnt="0"/>
      <dgm:spPr/>
    </dgm:pt>
    <dgm:pt modelId="{C3175CF9-DBBE-47C2-AEA1-300D1BBF6336}" type="pres">
      <dgm:prSet presAssocID="{4820D041-4FB8-4F22-BE8B-1D4AC8086686}" presName="LevelTwoTextNode" presStyleLbl="node2" presStyleIdx="0" presStyleCnt="3">
        <dgm:presLayoutVars>
          <dgm:chPref val="3"/>
        </dgm:presLayoutVars>
      </dgm:prSet>
      <dgm:spPr/>
    </dgm:pt>
    <dgm:pt modelId="{E914AD5F-FB25-4D50-9A4D-1F313E6577B4}" type="pres">
      <dgm:prSet presAssocID="{4820D041-4FB8-4F22-BE8B-1D4AC8086686}" presName="level3hierChild" presStyleCnt="0"/>
      <dgm:spPr/>
    </dgm:pt>
    <dgm:pt modelId="{FB40748E-53FF-45D4-A30D-740471E904AB}" type="pres">
      <dgm:prSet presAssocID="{F252F4B3-F6AE-40DB-8425-3C55C7FC4569}" presName="conn2-1" presStyleLbl="parChTrans1D2" presStyleIdx="1" presStyleCnt="3"/>
      <dgm:spPr/>
    </dgm:pt>
    <dgm:pt modelId="{16A48A0C-00CB-4873-AC1E-99A19DBAE5BF}" type="pres">
      <dgm:prSet presAssocID="{F252F4B3-F6AE-40DB-8425-3C55C7FC4569}" presName="connTx" presStyleLbl="parChTrans1D2" presStyleIdx="1" presStyleCnt="3"/>
      <dgm:spPr/>
    </dgm:pt>
    <dgm:pt modelId="{417E1692-29B1-4AF4-8726-E37C96ABF468}" type="pres">
      <dgm:prSet presAssocID="{324793F8-8997-4EC9-A1C7-B835EEA8D22C}" presName="root2" presStyleCnt="0"/>
      <dgm:spPr/>
    </dgm:pt>
    <dgm:pt modelId="{216F21D1-D78E-4B6B-AFD1-7676BFE7BCD4}" type="pres">
      <dgm:prSet presAssocID="{324793F8-8997-4EC9-A1C7-B835EEA8D22C}" presName="LevelTwoTextNode" presStyleLbl="node2" presStyleIdx="1" presStyleCnt="3">
        <dgm:presLayoutVars>
          <dgm:chPref val="3"/>
        </dgm:presLayoutVars>
      </dgm:prSet>
      <dgm:spPr/>
    </dgm:pt>
    <dgm:pt modelId="{31293015-F02A-4F36-A1B2-F141DA64D971}" type="pres">
      <dgm:prSet presAssocID="{324793F8-8997-4EC9-A1C7-B835EEA8D22C}" presName="level3hierChild" presStyleCnt="0"/>
      <dgm:spPr/>
    </dgm:pt>
    <dgm:pt modelId="{D57C1A8F-E71F-4E39-87B3-516E8127F127}" type="pres">
      <dgm:prSet presAssocID="{27F451AD-1C61-4126-AE78-8834F5A41BCF}" presName="conn2-1" presStyleLbl="parChTrans1D2" presStyleIdx="2" presStyleCnt="3"/>
      <dgm:spPr/>
    </dgm:pt>
    <dgm:pt modelId="{B1819BE7-E178-448D-8749-48D098672752}" type="pres">
      <dgm:prSet presAssocID="{27F451AD-1C61-4126-AE78-8834F5A41BCF}" presName="connTx" presStyleLbl="parChTrans1D2" presStyleIdx="2" presStyleCnt="3"/>
      <dgm:spPr/>
    </dgm:pt>
    <dgm:pt modelId="{61041C41-2D99-43F7-8017-BE9AA4913F2E}" type="pres">
      <dgm:prSet presAssocID="{7EF73F4D-C275-4C59-ADAD-7EFC4A8839F4}" presName="root2" presStyleCnt="0"/>
      <dgm:spPr/>
    </dgm:pt>
    <dgm:pt modelId="{7DBDF869-BD63-4371-86D5-3F89B6EC94A5}" type="pres">
      <dgm:prSet presAssocID="{7EF73F4D-C275-4C59-ADAD-7EFC4A8839F4}" presName="LevelTwoTextNode" presStyleLbl="node2" presStyleIdx="2" presStyleCnt="3">
        <dgm:presLayoutVars>
          <dgm:chPref val="3"/>
        </dgm:presLayoutVars>
      </dgm:prSet>
      <dgm:spPr/>
    </dgm:pt>
    <dgm:pt modelId="{B6EF046B-BA1B-4B9C-A272-F07B018CC749}" type="pres">
      <dgm:prSet presAssocID="{7EF73F4D-C275-4C59-ADAD-7EFC4A8839F4}" presName="level3hierChild" presStyleCnt="0"/>
      <dgm:spPr/>
    </dgm:pt>
  </dgm:ptLst>
  <dgm:cxnLst>
    <dgm:cxn modelId="{59689E01-5FDB-4575-A6C2-8DFAEB03B083}" srcId="{CB55B559-F684-471F-84A9-AEB92BC1CCFE}" destId="{7EF73F4D-C275-4C59-ADAD-7EFC4A8839F4}" srcOrd="2" destOrd="0" parTransId="{27F451AD-1C61-4126-AE78-8834F5A41BCF}" sibTransId="{DC40FEC8-49D5-400D-8AA2-61725FEE65EB}"/>
    <dgm:cxn modelId="{12C10C1E-202B-41CB-8778-2BA0AD68A646}" srcId="{CB42C7B4-3F44-489F-BBBA-08AD66698F9A}" destId="{CB55B559-F684-471F-84A9-AEB92BC1CCFE}" srcOrd="0" destOrd="0" parTransId="{62EEC174-C253-466E-8E38-46515B1883CC}" sibTransId="{AA62EBCD-DF36-4522-9305-7C4287F562E7}"/>
    <dgm:cxn modelId="{56EE9C23-B44A-4066-A4B7-7D1E288BF28B}" type="presOf" srcId="{27F451AD-1C61-4126-AE78-8834F5A41BCF}" destId="{D57C1A8F-E71F-4E39-87B3-516E8127F127}" srcOrd="0" destOrd="0" presId="urn:microsoft.com/office/officeart/2005/8/layout/hierarchy2"/>
    <dgm:cxn modelId="{3BCE8525-A55C-4EB8-B4C8-C5F3DAC980DD}" type="presOf" srcId="{7EF73F4D-C275-4C59-ADAD-7EFC4A8839F4}" destId="{7DBDF869-BD63-4371-86D5-3F89B6EC94A5}" srcOrd="0" destOrd="0" presId="urn:microsoft.com/office/officeart/2005/8/layout/hierarchy2"/>
    <dgm:cxn modelId="{3DE16C28-C4F4-4A76-B035-01E129CDBEBE}" type="presOf" srcId="{324793F8-8997-4EC9-A1C7-B835EEA8D22C}" destId="{216F21D1-D78E-4B6B-AFD1-7676BFE7BCD4}" srcOrd="0" destOrd="0" presId="urn:microsoft.com/office/officeart/2005/8/layout/hierarchy2"/>
    <dgm:cxn modelId="{204E4078-8DF1-427D-911C-F15220BF8EA2}" type="presOf" srcId="{B9C7C416-AA33-4612-BFB4-CF53CD6DB091}" destId="{0B4A8A06-2902-4E09-8A85-65755A02AE3A}" srcOrd="1" destOrd="0" presId="urn:microsoft.com/office/officeart/2005/8/layout/hierarchy2"/>
    <dgm:cxn modelId="{3EB6347A-D399-4546-8DA0-3E23E5B26CB1}" type="presOf" srcId="{4820D041-4FB8-4F22-BE8B-1D4AC8086686}" destId="{C3175CF9-DBBE-47C2-AEA1-300D1BBF6336}" srcOrd="0" destOrd="0" presId="urn:microsoft.com/office/officeart/2005/8/layout/hierarchy2"/>
    <dgm:cxn modelId="{44CA2F82-79A0-46A1-AEE0-3357D861A6B9}" srcId="{CB55B559-F684-471F-84A9-AEB92BC1CCFE}" destId="{324793F8-8997-4EC9-A1C7-B835EEA8D22C}" srcOrd="1" destOrd="0" parTransId="{F252F4B3-F6AE-40DB-8425-3C55C7FC4569}" sibTransId="{5055E9F9-9C20-43C0-93E4-D9BC11478C32}"/>
    <dgm:cxn modelId="{FD08B4AA-40FD-4F49-B3CB-F0812E8D7B2C}" srcId="{CB55B559-F684-471F-84A9-AEB92BC1CCFE}" destId="{4820D041-4FB8-4F22-BE8B-1D4AC8086686}" srcOrd="0" destOrd="0" parTransId="{B9C7C416-AA33-4612-BFB4-CF53CD6DB091}" sibTransId="{A8F477FA-3B61-4341-B8D5-1EBCBF6BC6C3}"/>
    <dgm:cxn modelId="{4E7B55CB-A841-4D11-9C2D-671DCA706AC4}" type="presOf" srcId="{F252F4B3-F6AE-40DB-8425-3C55C7FC4569}" destId="{16A48A0C-00CB-4873-AC1E-99A19DBAE5BF}" srcOrd="1" destOrd="0" presId="urn:microsoft.com/office/officeart/2005/8/layout/hierarchy2"/>
    <dgm:cxn modelId="{00DAA3CC-06B6-4723-AE4D-D7223AEDEDE3}" type="presOf" srcId="{B9C7C416-AA33-4612-BFB4-CF53CD6DB091}" destId="{C02FF3A1-7334-4F95-87E0-9D84C84E987A}" srcOrd="0" destOrd="0" presId="urn:microsoft.com/office/officeart/2005/8/layout/hierarchy2"/>
    <dgm:cxn modelId="{736236D4-5FCC-454C-BB3D-4E1E74FF3A85}" type="presOf" srcId="{CB42C7B4-3F44-489F-BBBA-08AD66698F9A}" destId="{55F6646D-7486-46C0-8FC5-E65194AA6A1D}" srcOrd="0" destOrd="0" presId="urn:microsoft.com/office/officeart/2005/8/layout/hierarchy2"/>
    <dgm:cxn modelId="{4F8E86DC-810B-4227-A371-090E18448633}" type="presOf" srcId="{F252F4B3-F6AE-40DB-8425-3C55C7FC4569}" destId="{FB40748E-53FF-45D4-A30D-740471E904AB}" srcOrd="0" destOrd="0" presId="urn:microsoft.com/office/officeart/2005/8/layout/hierarchy2"/>
    <dgm:cxn modelId="{32B40AE1-5D8C-4B42-BF73-4B9C7A9BB88D}" type="presOf" srcId="{27F451AD-1C61-4126-AE78-8834F5A41BCF}" destId="{B1819BE7-E178-448D-8749-48D098672752}" srcOrd="1" destOrd="0" presId="urn:microsoft.com/office/officeart/2005/8/layout/hierarchy2"/>
    <dgm:cxn modelId="{44E32EFD-278D-47F4-B24B-9965655975B1}" type="presOf" srcId="{CB55B559-F684-471F-84A9-AEB92BC1CCFE}" destId="{A26DB74D-8348-4CBE-AC4A-85BA8ADFD0F4}" srcOrd="0" destOrd="0" presId="urn:microsoft.com/office/officeart/2005/8/layout/hierarchy2"/>
    <dgm:cxn modelId="{2A0A7BF2-1D3C-4DF4-BBDB-1BBFE9A3C507}" type="presParOf" srcId="{55F6646D-7486-46C0-8FC5-E65194AA6A1D}" destId="{018354E5-F5C2-44EF-BE64-1AD4C1C9363E}" srcOrd="0" destOrd="0" presId="urn:microsoft.com/office/officeart/2005/8/layout/hierarchy2"/>
    <dgm:cxn modelId="{19F4CA46-0017-4F29-BF71-C67CF20DC7C7}" type="presParOf" srcId="{018354E5-F5C2-44EF-BE64-1AD4C1C9363E}" destId="{A26DB74D-8348-4CBE-AC4A-85BA8ADFD0F4}" srcOrd="0" destOrd="0" presId="urn:microsoft.com/office/officeart/2005/8/layout/hierarchy2"/>
    <dgm:cxn modelId="{DE2AB5F1-2154-46FE-A5D5-E8E48166F89B}" type="presParOf" srcId="{018354E5-F5C2-44EF-BE64-1AD4C1C9363E}" destId="{2495A108-F024-4A98-8ACA-C58D0D345897}" srcOrd="1" destOrd="0" presId="urn:microsoft.com/office/officeart/2005/8/layout/hierarchy2"/>
    <dgm:cxn modelId="{2501FCB9-C113-4981-BC35-516E45A5B816}" type="presParOf" srcId="{2495A108-F024-4A98-8ACA-C58D0D345897}" destId="{C02FF3A1-7334-4F95-87E0-9D84C84E987A}" srcOrd="0" destOrd="0" presId="urn:microsoft.com/office/officeart/2005/8/layout/hierarchy2"/>
    <dgm:cxn modelId="{DB9618B4-EAAA-40F5-BAD5-3992351B63DB}" type="presParOf" srcId="{C02FF3A1-7334-4F95-87E0-9D84C84E987A}" destId="{0B4A8A06-2902-4E09-8A85-65755A02AE3A}" srcOrd="0" destOrd="0" presId="urn:microsoft.com/office/officeart/2005/8/layout/hierarchy2"/>
    <dgm:cxn modelId="{5B9C9439-C221-4D02-A53F-3A6CB53607B1}" type="presParOf" srcId="{2495A108-F024-4A98-8ACA-C58D0D345897}" destId="{EAFB1C8A-05D5-4668-92E5-BDBF0936EDF2}" srcOrd="1" destOrd="0" presId="urn:microsoft.com/office/officeart/2005/8/layout/hierarchy2"/>
    <dgm:cxn modelId="{0DE4AED2-B307-4FB6-91F5-8DF590E87D06}" type="presParOf" srcId="{EAFB1C8A-05D5-4668-92E5-BDBF0936EDF2}" destId="{C3175CF9-DBBE-47C2-AEA1-300D1BBF6336}" srcOrd="0" destOrd="0" presId="urn:microsoft.com/office/officeart/2005/8/layout/hierarchy2"/>
    <dgm:cxn modelId="{5C31CF74-0D6A-488D-BA66-239233071870}" type="presParOf" srcId="{EAFB1C8A-05D5-4668-92E5-BDBF0936EDF2}" destId="{E914AD5F-FB25-4D50-9A4D-1F313E6577B4}" srcOrd="1" destOrd="0" presId="urn:microsoft.com/office/officeart/2005/8/layout/hierarchy2"/>
    <dgm:cxn modelId="{02AD24B3-4C27-4D93-8248-DFA2ED4BB362}" type="presParOf" srcId="{2495A108-F024-4A98-8ACA-C58D0D345897}" destId="{FB40748E-53FF-45D4-A30D-740471E904AB}" srcOrd="2" destOrd="0" presId="urn:microsoft.com/office/officeart/2005/8/layout/hierarchy2"/>
    <dgm:cxn modelId="{E80FB39F-521B-4B0B-863F-B0A573D49D6C}" type="presParOf" srcId="{FB40748E-53FF-45D4-A30D-740471E904AB}" destId="{16A48A0C-00CB-4873-AC1E-99A19DBAE5BF}" srcOrd="0" destOrd="0" presId="urn:microsoft.com/office/officeart/2005/8/layout/hierarchy2"/>
    <dgm:cxn modelId="{A06AC77A-17EA-46F6-81AD-9FE53A2AA731}" type="presParOf" srcId="{2495A108-F024-4A98-8ACA-C58D0D345897}" destId="{417E1692-29B1-4AF4-8726-E37C96ABF468}" srcOrd="3" destOrd="0" presId="urn:microsoft.com/office/officeart/2005/8/layout/hierarchy2"/>
    <dgm:cxn modelId="{6DAB91A5-4F17-42A4-8B93-347FCB65DFA1}" type="presParOf" srcId="{417E1692-29B1-4AF4-8726-E37C96ABF468}" destId="{216F21D1-D78E-4B6B-AFD1-7676BFE7BCD4}" srcOrd="0" destOrd="0" presId="urn:microsoft.com/office/officeart/2005/8/layout/hierarchy2"/>
    <dgm:cxn modelId="{FAFAF86D-B549-4469-B74C-D97A980FA86C}" type="presParOf" srcId="{417E1692-29B1-4AF4-8726-E37C96ABF468}" destId="{31293015-F02A-4F36-A1B2-F141DA64D971}" srcOrd="1" destOrd="0" presId="urn:microsoft.com/office/officeart/2005/8/layout/hierarchy2"/>
    <dgm:cxn modelId="{5EC1DFFF-B980-4C09-A8F2-7DC47340BA3F}" type="presParOf" srcId="{2495A108-F024-4A98-8ACA-C58D0D345897}" destId="{D57C1A8F-E71F-4E39-87B3-516E8127F127}" srcOrd="4" destOrd="0" presId="urn:microsoft.com/office/officeart/2005/8/layout/hierarchy2"/>
    <dgm:cxn modelId="{904EC2C1-EFBF-4E80-96BE-2EF04AB2DE31}" type="presParOf" srcId="{D57C1A8F-E71F-4E39-87B3-516E8127F127}" destId="{B1819BE7-E178-448D-8749-48D098672752}" srcOrd="0" destOrd="0" presId="urn:microsoft.com/office/officeart/2005/8/layout/hierarchy2"/>
    <dgm:cxn modelId="{F35E4F1A-B2E4-40DC-917D-C5CC138D2951}" type="presParOf" srcId="{2495A108-F024-4A98-8ACA-C58D0D345897}" destId="{61041C41-2D99-43F7-8017-BE9AA4913F2E}" srcOrd="5" destOrd="0" presId="urn:microsoft.com/office/officeart/2005/8/layout/hierarchy2"/>
    <dgm:cxn modelId="{DA13E3FD-6AAA-4C66-8CA2-C89B9B583DEB}" type="presParOf" srcId="{61041C41-2D99-43F7-8017-BE9AA4913F2E}" destId="{7DBDF869-BD63-4371-86D5-3F89B6EC94A5}" srcOrd="0" destOrd="0" presId="urn:microsoft.com/office/officeart/2005/8/layout/hierarchy2"/>
    <dgm:cxn modelId="{B681AD77-A728-44FB-9F38-7E992682C611}" type="presParOf" srcId="{61041C41-2D99-43F7-8017-BE9AA4913F2E}" destId="{B6EF046B-BA1B-4B9C-A272-F07B018CC74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E09FD4-C0BA-4667-A913-0DFCBC1AD23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913466B-5EFD-4E05-8821-E2F1D5A5767F}">
      <dgm:prSet phldrT="[Text]"/>
      <dgm:spPr/>
      <dgm:t>
        <a:bodyPr/>
        <a:lstStyle/>
        <a:p>
          <a:pPr>
            <a:buSzPct val="100000"/>
          </a:pPr>
          <a:r>
            <a:rPr lang="en-US" b="1" dirty="0"/>
            <a:t>Caregiver Specialist</a:t>
          </a:r>
          <a:r>
            <a:rPr lang="en-US" dirty="0"/>
            <a:t> focuses on supporting the Caregiver</a:t>
          </a:r>
        </a:p>
      </dgm:t>
    </dgm:pt>
    <dgm:pt modelId="{B3418E1D-7B42-4E6C-9F4D-7596CE47F36C}" type="parTrans" cxnId="{0A04429A-5ED0-4B98-AFAF-C3B182F5D8E8}">
      <dgm:prSet/>
      <dgm:spPr/>
      <dgm:t>
        <a:bodyPr/>
        <a:lstStyle/>
        <a:p>
          <a:endParaRPr lang="en-US"/>
        </a:p>
      </dgm:t>
    </dgm:pt>
    <dgm:pt modelId="{7FCF329B-CD00-4376-B88B-94D9BC1FEFB2}" type="sibTrans" cxnId="{0A04429A-5ED0-4B98-AFAF-C3B182F5D8E8}">
      <dgm:prSet/>
      <dgm:spPr/>
      <dgm:t>
        <a:bodyPr/>
        <a:lstStyle/>
        <a:p>
          <a:endParaRPr lang="en-US"/>
        </a:p>
      </dgm:t>
    </dgm:pt>
    <dgm:pt modelId="{AD792415-84CD-4727-B18F-D2160FD4AD13}">
      <dgm:prSet/>
      <dgm:spPr/>
      <dgm:t>
        <a:bodyPr/>
        <a:lstStyle/>
        <a:p>
          <a:r>
            <a:rPr lang="en-US" dirty="0"/>
            <a:t>Conducts caregiver assessments</a:t>
          </a:r>
        </a:p>
      </dgm:t>
    </dgm:pt>
    <dgm:pt modelId="{088E64F2-B971-4568-B3F8-7EDC9D8E824D}" type="parTrans" cxnId="{5B231E20-83C3-40BC-B7FA-52DD027514ED}">
      <dgm:prSet/>
      <dgm:spPr/>
      <dgm:t>
        <a:bodyPr/>
        <a:lstStyle/>
        <a:p>
          <a:endParaRPr lang="en-US"/>
        </a:p>
      </dgm:t>
    </dgm:pt>
    <dgm:pt modelId="{D3F3DAAC-2A5B-4227-A90A-6BF5D0F322F5}" type="sibTrans" cxnId="{5B231E20-83C3-40BC-B7FA-52DD027514ED}">
      <dgm:prSet/>
      <dgm:spPr/>
      <dgm:t>
        <a:bodyPr/>
        <a:lstStyle/>
        <a:p>
          <a:endParaRPr lang="en-US"/>
        </a:p>
      </dgm:t>
    </dgm:pt>
    <dgm:pt modelId="{7DC1CF58-EEA1-4F09-A038-2FA84BA98C4B}">
      <dgm:prSet/>
      <dgm:spPr/>
      <dgm:t>
        <a:bodyPr/>
        <a:lstStyle/>
        <a:p>
          <a:r>
            <a:rPr lang="en-US"/>
            <a:t>Develops a caregiver action plan</a:t>
          </a:r>
        </a:p>
      </dgm:t>
    </dgm:pt>
    <dgm:pt modelId="{380D8F6A-45CB-4F41-A9B6-D261AB989E2B}" type="parTrans" cxnId="{D537BD88-0EC1-434D-9223-5C25273B9A6F}">
      <dgm:prSet/>
      <dgm:spPr/>
      <dgm:t>
        <a:bodyPr/>
        <a:lstStyle/>
        <a:p>
          <a:endParaRPr lang="en-US"/>
        </a:p>
      </dgm:t>
    </dgm:pt>
    <dgm:pt modelId="{C2F1AC86-AB9C-4771-B4AF-3CCF7098963D}" type="sibTrans" cxnId="{D537BD88-0EC1-434D-9223-5C25273B9A6F}">
      <dgm:prSet/>
      <dgm:spPr/>
      <dgm:t>
        <a:bodyPr/>
        <a:lstStyle/>
        <a:p>
          <a:endParaRPr lang="en-US"/>
        </a:p>
      </dgm:t>
    </dgm:pt>
    <dgm:pt modelId="{3E5871EF-0BE9-48CF-A07D-40ACC0DC347F}">
      <dgm:prSet/>
      <dgm:spPr/>
      <dgm:t>
        <a:bodyPr/>
        <a:lstStyle/>
        <a:p>
          <a:r>
            <a:rPr lang="en-US" dirty="0"/>
            <a:t>Provides personal assistance in connecting caregivers with resources and services which may include:</a:t>
          </a:r>
        </a:p>
      </dgm:t>
    </dgm:pt>
    <dgm:pt modelId="{0B4B3A9F-FFD7-4656-98F9-B0077D5979E1}" type="parTrans" cxnId="{DCDEECD5-2D59-4759-B268-3BFA3C8E7DB6}">
      <dgm:prSet/>
      <dgm:spPr/>
      <dgm:t>
        <a:bodyPr/>
        <a:lstStyle/>
        <a:p>
          <a:endParaRPr lang="en-US"/>
        </a:p>
      </dgm:t>
    </dgm:pt>
    <dgm:pt modelId="{44713B87-F6B9-4D8E-BC6A-E4F5F57EB709}" type="sibTrans" cxnId="{DCDEECD5-2D59-4759-B268-3BFA3C8E7DB6}">
      <dgm:prSet/>
      <dgm:spPr/>
      <dgm:t>
        <a:bodyPr/>
        <a:lstStyle/>
        <a:p>
          <a:endParaRPr lang="en-US"/>
        </a:p>
      </dgm:t>
    </dgm:pt>
    <dgm:pt modelId="{1EF28594-DFA2-4EA3-9D93-FCACCBCA5745}">
      <dgm:prSet/>
      <dgm:spPr/>
      <dgm:t>
        <a:bodyPr/>
        <a:lstStyle/>
        <a:p>
          <a:r>
            <a:rPr lang="en-US"/>
            <a:t>Respite care options</a:t>
          </a:r>
        </a:p>
      </dgm:t>
    </dgm:pt>
    <dgm:pt modelId="{5D62D0B4-004F-4FCA-9049-37A8B4E7547A}" type="parTrans" cxnId="{B6832883-E55F-447B-86E1-99F362C85AA1}">
      <dgm:prSet/>
      <dgm:spPr/>
      <dgm:t>
        <a:bodyPr/>
        <a:lstStyle/>
        <a:p>
          <a:endParaRPr lang="en-US"/>
        </a:p>
      </dgm:t>
    </dgm:pt>
    <dgm:pt modelId="{D5AC8A51-A3EE-4A91-8159-0FEA8BFF10C3}" type="sibTrans" cxnId="{B6832883-E55F-447B-86E1-99F362C85AA1}">
      <dgm:prSet/>
      <dgm:spPr/>
      <dgm:t>
        <a:bodyPr/>
        <a:lstStyle/>
        <a:p>
          <a:endParaRPr lang="en-US"/>
        </a:p>
      </dgm:t>
    </dgm:pt>
    <dgm:pt modelId="{B75B71E5-F596-42F6-8089-96216F355833}">
      <dgm:prSet/>
      <dgm:spPr/>
      <dgm:t>
        <a:bodyPr/>
        <a:lstStyle/>
        <a:p>
          <a:r>
            <a:rPr lang="en-US"/>
            <a:t>Supplemental Services</a:t>
          </a:r>
        </a:p>
      </dgm:t>
    </dgm:pt>
    <dgm:pt modelId="{1DCDACC2-17A4-4772-ABF8-252A9EAE012F}" type="parTrans" cxnId="{E9FB4FAD-506A-4FAB-9213-0295261029D6}">
      <dgm:prSet/>
      <dgm:spPr/>
      <dgm:t>
        <a:bodyPr/>
        <a:lstStyle/>
        <a:p>
          <a:endParaRPr lang="en-US"/>
        </a:p>
      </dgm:t>
    </dgm:pt>
    <dgm:pt modelId="{ABE7CBCF-D37B-427E-A403-F82EE102101D}" type="sibTrans" cxnId="{E9FB4FAD-506A-4FAB-9213-0295261029D6}">
      <dgm:prSet/>
      <dgm:spPr/>
      <dgm:t>
        <a:bodyPr/>
        <a:lstStyle/>
        <a:p>
          <a:endParaRPr lang="en-US"/>
        </a:p>
      </dgm:t>
    </dgm:pt>
    <dgm:pt modelId="{C4FB93B1-8A7C-4EB4-A7BA-72A47A11D221}">
      <dgm:prSet/>
      <dgm:spPr/>
      <dgm:t>
        <a:bodyPr/>
        <a:lstStyle/>
        <a:p>
          <a:r>
            <a:rPr lang="en-US"/>
            <a:t>One-on-one counseling &amp; coaching</a:t>
          </a:r>
        </a:p>
      </dgm:t>
    </dgm:pt>
    <dgm:pt modelId="{C3743A20-B31C-41A0-A44C-35EB738EA06F}" type="parTrans" cxnId="{A46F2108-FABD-4363-BD20-44A227E4E731}">
      <dgm:prSet/>
      <dgm:spPr/>
      <dgm:t>
        <a:bodyPr/>
        <a:lstStyle/>
        <a:p>
          <a:endParaRPr lang="en-US"/>
        </a:p>
      </dgm:t>
    </dgm:pt>
    <dgm:pt modelId="{12F79F3A-A9F1-4C0E-A2AC-4B7B407872BD}" type="sibTrans" cxnId="{A46F2108-FABD-4363-BD20-44A227E4E731}">
      <dgm:prSet/>
      <dgm:spPr/>
      <dgm:t>
        <a:bodyPr/>
        <a:lstStyle/>
        <a:p>
          <a:endParaRPr lang="en-US"/>
        </a:p>
      </dgm:t>
    </dgm:pt>
    <dgm:pt modelId="{90B9C3DF-2914-489C-8C84-6C75BF287382}">
      <dgm:prSet/>
      <dgm:spPr/>
      <dgm:t>
        <a:bodyPr/>
        <a:lstStyle/>
        <a:p>
          <a:r>
            <a:rPr lang="en-US"/>
            <a:t>Identified training in group settings or for individuals</a:t>
          </a:r>
        </a:p>
      </dgm:t>
    </dgm:pt>
    <dgm:pt modelId="{BE3FF6A0-F81B-40A8-844B-01334AD96F2E}" type="parTrans" cxnId="{98774F72-260E-43A8-9EE8-F37EBB5EB3F4}">
      <dgm:prSet/>
      <dgm:spPr/>
      <dgm:t>
        <a:bodyPr/>
        <a:lstStyle/>
        <a:p>
          <a:endParaRPr lang="en-US"/>
        </a:p>
      </dgm:t>
    </dgm:pt>
    <dgm:pt modelId="{0E1B03C7-C1F5-456B-91D2-6E822EA58B64}" type="sibTrans" cxnId="{98774F72-260E-43A8-9EE8-F37EBB5EB3F4}">
      <dgm:prSet/>
      <dgm:spPr/>
      <dgm:t>
        <a:bodyPr/>
        <a:lstStyle/>
        <a:p>
          <a:endParaRPr lang="en-US"/>
        </a:p>
      </dgm:t>
    </dgm:pt>
    <dgm:pt modelId="{D7EF1CEB-79A8-400D-BD6C-05F3F3985520}">
      <dgm:prSet/>
      <dgm:spPr/>
      <dgm:t>
        <a:bodyPr/>
        <a:lstStyle/>
        <a:p>
          <a:r>
            <a:rPr lang="en-US"/>
            <a:t>Facilitates family meetings</a:t>
          </a:r>
        </a:p>
      </dgm:t>
    </dgm:pt>
    <dgm:pt modelId="{685EEF67-838D-4917-8C40-1A86ACE5CF11}" type="parTrans" cxnId="{10C91C65-87E7-40E5-880D-84E38C0E6F27}">
      <dgm:prSet/>
      <dgm:spPr/>
      <dgm:t>
        <a:bodyPr/>
        <a:lstStyle/>
        <a:p>
          <a:endParaRPr lang="en-US"/>
        </a:p>
      </dgm:t>
    </dgm:pt>
    <dgm:pt modelId="{B28C982B-5E14-464D-AE2B-D2B64A53824E}" type="sibTrans" cxnId="{10C91C65-87E7-40E5-880D-84E38C0E6F27}">
      <dgm:prSet/>
      <dgm:spPr/>
      <dgm:t>
        <a:bodyPr/>
        <a:lstStyle/>
        <a:p>
          <a:endParaRPr lang="en-US"/>
        </a:p>
      </dgm:t>
    </dgm:pt>
    <dgm:pt modelId="{C4F441EF-6B65-4A8F-A825-07162371FFCF}" type="pres">
      <dgm:prSet presAssocID="{37E09FD4-C0BA-4667-A913-0DFCBC1AD234}" presName="linear" presStyleCnt="0">
        <dgm:presLayoutVars>
          <dgm:dir/>
          <dgm:animLvl val="lvl"/>
          <dgm:resizeHandles val="exact"/>
        </dgm:presLayoutVars>
      </dgm:prSet>
      <dgm:spPr/>
    </dgm:pt>
    <dgm:pt modelId="{63941AB5-5860-4C4A-9D20-A7FFEC90E6CE}" type="pres">
      <dgm:prSet presAssocID="{F913466B-5EFD-4E05-8821-E2F1D5A5767F}" presName="parentLin" presStyleCnt="0"/>
      <dgm:spPr/>
    </dgm:pt>
    <dgm:pt modelId="{01D1BB75-6E0F-44FF-BC9C-7D7DF6458E65}" type="pres">
      <dgm:prSet presAssocID="{F913466B-5EFD-4E05-8821-E2F1D5A5767F}" presName="parentLeftMargin" presStyleLbl="node1" presStyleIdx="0" presStyleCnt="1"/>
      <dgm:spPr/>
    </dgm:pt>
    <dgm:pt modelId="{D2BBB7E3-ACBE-4349-B0F4-3E70E14810C0}" type="pres">
      <dgm:prSet presAssocID="{F913466B-5EFD-4E05-8821-E2F1D5A5767F}" presName="parentText" presStyleLbl="node1" presStyleIdx="0" presStyleCnt="1">
        <dgm:presLayoutVars>
          <dgm:chMax val="0"/>
          <dgm:bulletEnabled val="1"/>
        </dgm:presLayoutVars>
      </dgm:prSet>
      <dgm:spPr/>
    </dgm:pt>
    <dgm:pt modelId="{CDB1FC41-8D82-4FC3-966A-DACBAD243CE3}" type="pres">
      <dgm:prSet presAssocID="{F913466B-5EFD-4E05-8821-E2F1D5A5767F}" presName="negativeSpace" presStyleCnt="0"/>
      <dgm:spPr/>
    </dgm:pt>
    <dgm:pt modelId="{90E97435-D8A3-49DF-B36C-2C4AC71D51AD}" type="pres">
      <dgm:prSet presAssocID="{F913466B-5EFD-4E05-8821-E2F1D5A5767F}" presName="childText" presStyleLbl="conFgAcc1" presStyleIdx="0" presStyleCnt="1">
        <dgm:presLayoutVars>
          <dgm:bulletEnabled val="1"/>
        </dgm:presLayoutVars>
      </dgm:prSet>
      <dgm:spPr/>
    </dgm:pt>
  </dgm:ptLst>
  <dgm:cxnLst>
    <dgm:cxn modelId="{050B8604-A0BD-4396-AA9D-E5C2E91BDC59}" type="presOf" srcId="{7DC1CF58-EEA1-4F09-A038-2FA84BA98C4B}" destId="{90E97435-D8A3-49DF-B36C-2C4AC71D51AD}" srcOrd="0" destOrd="1" presId="urn:microsoft.com/office/officeart/2005/8/layout/list1"/>
    <dgm:cxn modelId="{A46F2108-FABD-4363-BD20-44A227E4E731}" srcId="{F913466B-5EFD-4E05-8821-E2F1D5A5767F}" destId="{C4FB93B1-8A7C-4EB4-A7BA-72A47A11D221}" srcOrd="3" destOrd="0" parTransId="{C3743A20-B31C-41A0-A44C-35EB738EA06F}" sibTransId="{12F79F3A-A9F1-4C0E-A2AC-4B7B407872BD}"/>
    <dgm:cxn modelId="{702B471C-11BF-420F-8F61-389C4A4181B7}" type="presOf" srcId="{F913466B-5EFD-4E05-8821-E2F1D5A5767F}" destId="{D2BBB7E3-ACBE-4349-B0F4-3E70E14810C0}" srcOrd="1" destOrd="0" presId="urn:microsoft.com/office/officeart/2005/8/layout/list1"/>
    <dgm:cxn modelId="{5B231E20-83C3-40BC-B7FA-52DD027514ED}" srcId="{F913466B-5EFD-4E05-8821-E2F1D5A5767F}" destId="{AD792415-84CD-4727-B18F-D2160FD4AD13}" srcOrd="0" destOrd="0" parTransId="{088E64F2-B971-4568-B3F8-7EDC9D8E824D}" sibTransId="{D3F3DAAC-2A5B-4227-A90A-6BF5D0F322F5}"/>
    <dgm:cxn modelId="{B8E82F2E-2213-45D5-AC96-519562EDEA94}" type="presOf" srcId="{90B9C3DF-2914-489C-8C84-6C75BF287382}" destId="{90E97435-D8A3-49DF-B36C-2C4AC71D51AD}" srcOrd="0" destOrd="6" presId="urn:microsoft.com/office/officeart/2005/8/layout/list1"/>
    <dgm:cxn modelId="{1C3EF53C-3D19-43C9-B651-2A450B36F5FE}" type="presOf" srcId="{1EF28594-DFA2-4EA3-9D93-FCACCBCA5745}" destId="{90E97435-D8A3-49DF-B36C-2C4AC71D51AD}" srcOrd="0" destOrd="3" presId="urn:microsoft.com/office/officeart/2005/8/layout/list1"/>
    <dgm:cxn modelId="{DB0E6C5F-9C5E-4AC5-AB82-4E875FEB6E37}" type="presOf" srcId="{37E09FD4-C0BA-4667-A913-0DFCBC1AD234}" destId="{C4F441EF-6B65-4A8F-A825-07162371FFCF}" srcOrd="0" destOrd="0" presId="urn:microsoft.com/office/officeart/2005/8/layout/list1"/>
    <dgm:cxn modelId="{10C91C65-87E7-40E5-880D-84E38C0E6F27}" srcId="{F913466B-5EFD-4E05-8821-E2F1D5A5767F}" destId="{D7EF1CEB-79A8-400D-BD6C-05F3F3985520}" srcOrd="5" destOrd="0" parTransId="{685EEF67-838D-4917-8C40-1A86ACE5CF11}" sibTransId="{B28C982B-5E14-464D-AE2B-D2B64A53824E}"/>
    <dgm:cxn modelId="{98774F72-260E-43A8-9EE8-F37EBB5EB3F4}" srcId="{F913466B-5EFD-4E05-8821-E2F1D5A5767F}" destId="{90B9C3DF-2914-489C-8C84-6C75BF287382}" srcOrd="4" destOrd="0" parTransId="{BE3FF6A0-F81B-40A8-844B-01334AD96F2E}" sibTransId="{0E1B03C7-C1F5-456B-91D2-6E822EA58B64}"/>
    <dgm:cxn modelId="{1CC8617B-DE91-44A9-BD7D-97E9CD9C6C17}" type="presOf" srcId="{B75B71E5-F596-42F6-8089-96216F355833}" destId="{90E97435-D8A3-49DF-B36C-2C4AC71D51AD}" srcOrd="0" destOrd="4" presId="urn:microsoft.com/office/officeart/2005/8/layout/list1"/>
    <dgm:cxn modelId="{B6832883-E55F-447B-86E1-99F362C85AA1}" srcId="{3E5871EF-0BE9-48CF-A07D-40ACC0DC347F}" destId="{1EF28594-DFA2-4EA3-9D93-FCACCBCA5745}" srcOrd="0" destOrd="0" parTransId="{5D62D0B4-004F-4FCA-9049-37A8B4E7547A}" sibTransId="{D5AC8A51-A3EE-4A91-8159-0FEA8BFF10C3}"/>
    <dgm:cxn modelId="{D537BD88-0EC1-434D-9223-5C25273B9A6F}" srcId="{F913466B-5EFD-4E05-8821-E2F1D5A5767F}" destId="{7DC1CF58-EEA1-4F09-A038-2FA84BA98C4B}" srcOrd="1" destOrd="0" parTransId="{380D8F6A-45CB-4F41-A9B6-D261AB989E2B}" sibTransId="{C2F1AC86-AB9C-4771-B4AF-3CCF7098963D}"/>
    <dgm:cxn modelId="{0A04429A-5ED0-4B98-AFAF-C3B182F5D8E8}" srcId="{37E09FD4-C0BA-4667-A913-0DFCBC1AD234}" destId="{F913466B-5EFD-4E05-8821-E2F1D5A5767F}" srcOrd="0" destOrd="0" parTransId="{B3418E1D-7B42-4E6C-9F4D-7596CE47F36C}" sibTransId="{7FCF329B-CD00-4376-B88B-94D9BC1FEFB2}"/>
    <dgm:cxn modelId="{E9FB4FAD-506A-4FAB-9213-0295261029D6}" srcId="{3E5871EF-0BE9-48CF-A07D-40ACC0DC347F}" destId="{B75B71E5-F596-42F6-8089-96216F355833}" srcOrd="1" destOrd="0" parTransId="{1DCDACC2-17A4-4772-ABF8-252A9EAE012F}" sibTransId="{ABE7CBCF-D37B-427E-A403-F82EE102101D}"/>
    <dgm:cxn modelId="{9A119BB1-30CA-416C-B1B2-B751E93535BB}" type="presOf" srcId="{AD792415-84CD-4727-B18F-D2160FD4AD13}" destId="{90E97435-D8A3-49DF-B36C-2C4AC71D51AD}" srcOrd="0" destOrd="0" presId="urn:microsoft.com/office/officeart/2005/8/layout/list1"/>
    <dgm:cxn modelId="{38A24DB4-BAA3-4F94-9E72-25008CCFA373}" type="presOf" srcId="{F913466B-5EFD-4E05-8821-E2F1D5A5767F}" destId="{01D1BB75-6E0F-44FF-BC9C-7D7DF6458E65}" srcOrd="0" destOrd="0" presId="urn:microsoft.com/office/officeart/2005/8/layout/list1"/>
    <dgm:cxn modelId="{F298B1C1-8E53-481F-92FD-5DA3FF4C2C48}" type="presOf" srcId="{D7EF1CEB-79A8-400D-BD6C-05F3F3985520}" destId="{90E97435-D8A3-49DF-B36C-2C4AC71D51AD}" srcOrd="0" destOrd="7" presId="urn:microsoft.com/office/officeart/2005/8/layout/list1"/>
    <dgm:cxn modelId="{464CEAC2-3DD1-4A45-9918-E11442AC6BF8}" type="presOf" srcId="{3E5871EF-0BE9-48CF-A07D-40ACC0DC347F}" destId="{90E97435-D8A3-49DF-B36C-2C4AC71D51AD}" srcOrd="0" destOrd="2" presId="urn:microsoft.com/office/officeart/2005/8/layout/list1"/>
    <dgm:cxn modelId="{265F45CB-18C0-4518-B177-DF137032835F}" type="presOf" srcId="{C4FB93B1-8A7C-4EB4-A7BA-72A47A11D221}" destId="{90E97435-D8A3-49DF-B36C-2C4AC71D51AD}" srcOrd="0" destOrd="5" presId="urn:microsoft.com/office/officeart/2005/8/layout/list1"/>
    <dgm:cxn modelId="{DCDEECD5-2D59-4759-B268-3BFA3C8E7DB6}" srcId="{F913466B-5EFD-4E05-8821-E2F1D5A5767F}" destId="{3E5871EF-0BE9-48CF-A07D-40ACC0DC347F}" srcOrd="2" destOrd="0" parTransId="{0B4B3A9F-FFD7-4656-98F9-B0077D5979E1}" sibTransId="{44713B87-F6B9-4D8E-BC6A-E4F5F57EB709}"/>
    <dgm:cxn modelId="{EC058192-6D7F-4DFF-ABE1-A832688C2E16}" type="presParOf" srcId="{C4F441EF-6B65-4A8F-A825-07162371FFCF}" destId="{63941AB5-5860-4C4A-9D20-A7FFEC90E6CE}" srcOrd="0" destOrd="0" presId="urn:microsoft.com/office/officeart/2005/8/layout/list1"/>
    <dgm:cxn modelId="{33854645-95BA-4355-B9A8-883A21A6CC6F}" type="presParOf" srcId="{63941AB5-5860-4C4A-9D20-A7FFEC90E6CE}" destId="{01D1BB75-6E0F-44FF-BC9C-7D7DF6458E65}" srcOrd="0" destOrd="0" presId="urn:microsoft.com/office/officeart/2005/8/layout/list1"/>
    <dgm:cxn modelId="{69593E03-65AB-4614-88F3-937C22363E41}" type="presParOf" srcId="{63941AB5-5860-4C4A-9D20-A7FFEC90E6CE}" destId="{D2BBB7E3-ACBE-4349-B0F4-3E70E14810C0}" srcOrd="1" destOrd="0" presId="urn:microsoft.com/office/officeart/2005/8/layout/list1"/>
    <dgm:cxn modelId="{EC79051E-8FCB-430B-8E69-B1A2F98A920F}" type="presParOf" srcId="{C4F441EF-6B65-4A8F-A825-07162371FFCF}" destId="{CDB1FC41-8D82-4FC3-966A-DACBAD243CE3}" srcOrd="1" destOrd="0" presId="urn:microsoft.com/office/officeart/2005/8/layout/list1"/>
    <dgm:cxn modelId="{70EB3AFC-FA62-446F-87D3-9DE223898239}" type="presParOf" srcId="{C4F441EF-6B65-4A8F-A825-07162371FFCF}" destId="{90E97435-D8A3-49DF-B36C-2C4AC71D51A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1B90A5-072B-4217-904C-602A3BA7726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E3F76BB-5752-48C0-AE80-FB8C1A797F1E}">
      <dgm:prSet phldrT="[Text]"/>
      <dgm:spPr/>
      <dgm:t>
        <a:bodyPr/>
        <a:lstStyle/>
        <a:p>
          <a:pPr>
            <a:buFont typeface="Wingdings" pitchFamily="2" charset="2"/>
            <a:buChar char="§"/>
          </a:pPr>
          <a:r>
            <a:rPr lang="en-US" altLang="en-US" dirty="0"/>
            <a:t>Assisted Living Operations – Certification &amp; Ombudsman</a:t>
          </a:r>
          <a:endParaRPr lang="en-US" dirty="0"/>
        </a:p>
      </dgm:t>
    </dgm:pt>
    <dgm:pt modelId="{0DAE7DC9-E906-45A4-9EA7-A72F716C1A44}" type="parTrans" cxnId="{40B4811B-3477-4E09-AF79-34821F8F1A50}">
      <dgm:prSet/>
      <dgm:spPr/>
      <dgm:t>
        <a:bodyPr/>
        <a:lstStyle/>
        <a:p>
          <a:endParaRPr lang="en-US"/>
        </a:p>
      </dgm:t>
    </dgm:pt>
    <dgm:pt modelId="{5B0DD50F-19F9-4743-8BC6-E5047A44F301}" type="sibTrans" cxnId="{40B4811B-3477-4E09-AF79-34821F8F1A50}">
      <dgm:prSet/>
      <dgm:spPr/>
      <dgm:t>
        <a:bodyPr/>
        <a:lstStyle/>
        <a:p>
          <a:endParaRPr lang="en-US"/>
        </a:p>
      </dgm:t>
    </dgm:pt>
    <dgm:pt modelId="{19B2CA80-E7FC-4FE6-BF1B-779C819A6B39}">
      <dgm:prSet/>
      <dgm:spPr/>
      <dgm:t>
        <a:bodyPr/>
        <a:lstStyle/>
        <a:p>
          <a:r>
            <a:rPr lang="en-US" altLang="en-US"/>
            <a:t>Aging &amp; Disability Resource Consortia</a:t>
          </a:r>
        </a:p>
      </dgm:t>
    </dgm:pt>
    <dgm:pt modelId="{43DE136D-0630-4570-8302-E9D524C686DF}" type="parTrans" cxnId="{303FDA85-BF72-4456-BFC2-FEFC4C23BC12}">
      <dgm:prSet/>
      <dgm:spPr/>
      <dgm:t>
        <a:bodyPr/>
        <a:lstStyle/>
        <a:p>
          <a:endParaRPr lang="en-US"/>
        </a:p>
      </dgm:t>
    </dgm:pt>
    <dgm:pt modelId="{06A05295-8F43-45FD-B938-E288010EAD56}" type="sibTrans" cxnId="{303FDA85-BF72-4456-BFC2-FEFC4C23BC12}">
      <dgm:prSet/>
      <dgm:spPr/>
      <dgm:t>
        <a:bodyPr/>
        <a:lstStyle/>
        <a:p>
          <a:endParaRPr lang="en-US"/>
        </a:p>
      </dgm:t>
    </dgm:pt>
    <dgm:pt modelId="{3E1E53C5-A46C-4A84-9290-47281E8CC7DB}">
      <dgm:prSet/>
      <dgm:spPr/>
      <dgm:t>
        <a:bodyPr/>
        <a:lstStyle/>
        <a:p>
          <a:r>
            <a:rPr lang="en-US" altLang="en-US"/>
            <a:t>Home Care Programs</a:t>
          </a:r>
        </a:p>
      </dgm:t>
    </dgm:pt>
    <dgm:pt modelId="{FABF9693-1B20-4CE4-951F-7DE7C62AE1E8}" type="parTrans" cxnId="{7D1EBEE2-6A42-4EE1-B545-8B468730C0DE}">
      <dgm:prSet/>
      <dgm:spPr/>
      <dgm:t>
        <a:bodyPr/>
        <a:lstStyle/>
        <a:p>
          <a:endParaRPr lang="en-US"/>
        </a:p>
      </dgm:t>
    </dgm:pt>
    <dgm:pt modelId="{72962FFA-40F8-4948-B997-4D833AB87345}" type="sibTrans" cxnId="{7D1EBEE2-6A42-4EE1-B545-8B468730C0DE}">
      <dgm:prSet/>
      <dgm:spPr/>
      <dgm:t>
        <a:bodyPr/>
        <a:lstStyle/>
        <a:p>
          <a:endParaRPr lang="en-US"/>
        </a:p>
      </dgm:t>
    </dgm:pt>
    <dgm:pt modelId="{1BFB2FD2-AB3C-4209-B288-B9BAF48C4F9E}">
      <dgm:prSet/>
      <dgm:spPr/>
      <dgm:t>
        <a:bodyPr/>
        <a:lstStyle/>
        <a:p>
          <a:r>
            <a:rPr lang="en-US" altLang="en-US" dirty="0"/>
            <a:t>Nutrition Title III Programs</a:t>
          </a:r>
        </a:p>
      </dgm:t>
    </dgm:pt>
    <dgm:pt modelId="{751535BE-2398-438F-B360-AEAA46278F11}" type="parTrans" cxnId="{5D0FF13E-4B62-45BF-AAD2-9A8032BC8D9C}">
      <dgm:prSet/>
      <dgm:spPr/>
      <dgm:t>
        <a:bodyPr/>
        <a:lstStyle/>
        <a:p>
          <a:endParaRPr lang="en-US"/>
        </a:p>
      </dgm:t>
    </dgm:pt>
    <dgm:pt modelId="{405C7446-6488-4831-BF27-E0D609975388}" type="sibTrans" cxnId="{5D0FF13E-4B62-45BF-AAD2-9A8032BC8D9C}">
      <dgm:prSet/>
      <dgm:spPr/>
      <dgm:t>
        <a:bodyPr/>
        <a:lstStyle/>
        <a:p>
          <a:endParaRPr lang="en-US"/>
        </a:p>
      </dgm:t>
    </dgm:pt>
    <dgm:pt modelId="{DDFD9388-D113-41A4-8816-C843AE8839EC}">
      <dgm:prSet/>
      <dgm:spPr/>
      <dgm:t>
        <a:bodyPr/>
        <a:lstStyle/>
        <a:p>
          <a:r>
            <a:rPr lang="en-US" altLang="en-US"/>
            <a:t>Protective Services </a:t>
          </a:r>
        </a:p>
      </dgm:t>
    </dgm:pt>
    <dgm:pt modelId="{575118F3-AA5F-48E2-8B50-F93FD10EFD2F}" type="parTrans" cxnId="{B2182BC6-C546-4965-B0BD-2417CB1805B2}">
      <dgm:prSet/>
      <dgm:spPr/>
      <dgm:t>
        <a:bodyPr/>
        <a:lstStyle/>
        <a:p>
          <a:endParaRPr lang="en-US"/>
        </a:p>
      </dgm:t>
    </dgm:pt>
    <dgm:pt modelId="{120F73A0-D302-4C19-AF7A-D28D97B4828F}" type="sibTrans" cxnId="{B2182BC6-C546-4965-B0BD-2417CB1805B2}">
      <dgm:prSet/>
      <dgm:spPr/>
      <dgm:t>
        <a:bodyPr/>
        <a:lstStyle/>
        <a:p>
          <a:endParaRPr lang="en-US"/>
        </a:p>
      </dgm:t>
    </dgm:pt>
    <dgm:pt modelId="{0B3892C3-615B-4E32-BD10-E46948DF93B7}">
      <dgm:prSet/>
      <dgm:spPr/>
      <dgm:t>
        <a:bodyPr/>
        <a:lstStyle/>
        <a:p>
          <a:r>
            <a:rPr lang="en-US" altLang="en-US"/>
            <a:t>Family Caregiver Support Program</a:t>
          </a:r>
        </a:p>
      </dgm:t>
    </dgm:pt>
    <dgm:pt modelId="{D1813535-A31E-4365-BFA6-219D5F31B187}" type="parTrans" cxnId="{5237BAB4-7C89-4EAE-89CF-2DC5297BA9F9}">
      <dgm:prSet/>
      <dgm:spPr/>
      <dgm:t>
        <a:bodyPr/>
        <a:lstStyle/>
        <a:p>
          <a:endParaRPr lang="en-US"/>
        </a:p>
      </dgm:t>
    </dgm:pt>
    <dgm:pt modelId="{D2D2EDE5-2CAB-44D3-8068-D16727E6BA88}" type="sibTrans" cxnId="{5237BAB4-7C89-4EAE-89CF-2DC5297BA9F9}">
      <dgm:prSet/>
      <dgm:spPr/>
      <dgm:t>
        <a:bodyPr/>
        <a:lstStyle/>
        <a:p>
          <a:endParaRPr lang="en-US"/>
        </a:p>
      </dgm:t>
    </dgm:pt>
    <dgm:pt modelId="{331E7C35-5D35-44A3-8EC7-9A8B7A0DA1FF}">
      <dgm:prSet/>
      <dgm:spPr/>
      <dgm:t>
        <a:bodyPr/>
        <a:lstStyle/>
        <a:p>
          <a:r>
            <a:rPr lang="en-US" altLang="en-US"/>
            <a:t>Information &amp; Referral</a:t>
          </a:r>
        </a:p>
      </dgm:t>
    </dgm:pt>
    <dgm:pt modelId="{53AB1AB0-E7E2-4D33-9A9C-BB32266EB29E}" type="parTrans" cxnId="{9FAB515B-2A79-47D9-9E26-55E16E6E7066}">
      <dgm:prSet/>
      <dgm:spPr/>
      <dgm:t>
        <a:bodyPr/>
        <a:lstStyle/>
        <a:p>
          <a:endParaRPr lang="en-US"/>
        </a:p>
      </dgm:t>
    </dgm:pt>
    <dgm:pt modelId="{A6970132-C982-4CF2-8534-12B62958EAD4}" type="sibTrans" cxnId="{9FAB515B-2A79-47D9-9E26-55E16E6E7066}">
      <dgm:prSet/>
      <dgm:spPr/>
      <dgm:t>
        <a:bodyPr/>
        <a:lstStyle/>
        <a:p>
          <a:endParaRPr lang="en-US"/>
        </a:p>
      </dgm:t>
    </dgm:pt>
    <dgm:pt modelId="{FEC378D8-1100-4635-B5AE-D79EEAC476F3}">
      <dgm:prSet/>
      <dgm:spPr/>
      <dgm:t>
        <a:bodyPr/>
        <a:lstStyle/>
        <a:p>
          <a:r>
            <a:rPr lang="en-US" altLang="en-US"/>
            <a:t>Community Care Ombudsman</a:t>
          </a:r>
        </a:p>
      </dgm:t>
    </dgm:pt>
    <dgm:pt modelId="{BB3993A4-9B6C-4A59-AFF7-93E4F9685CC5}" type="parTrans" cxnId="{CAFC3ACE-396F-4CED-BEBF-5F74DFB9FE5B}">
      <dgm:prSet/>
      <dgm:spPr/>
      <dgm:t>
        <a:bodyPr/>
        <a:lstStyle/>
        <a:p>
          <a:endParaRPr lang="en-US"/>
        </a:p>
      </dgm:t>
    </dgm:pt>
    <dgm:pt modelId="{2555954D-B0B3-4852-8875-F3163DDB9722}" type="sibTrans" cxnId="{CAFC3ACE-396F-4CED-BEBF-5F74DFB9FE5B}">
      <dgm:prSet/>
      <dgm:spPr/>
      <dgm:t>
        <a:bodyPr/>
        <a:lstStyle/>
        <a:p>
          <a:endParaRPr lang="en-US"/>
        </a:p>
      </dgm:t>
    </dgm:pt>
    <dgm:pt modelId="{8FF9F9D7-BBAF-4751-9CB7-22008D581327}">
      <dgm:prSet/>
      <dgm:spPr/>
      <dgm:t>
        <a:bodyPr/>
        <a:lstStyle/>
        <a:p>
          <a:r>
            <a:rPr lang="en-US" altLang="en-US"/>
            <a:t>Long Term Care Ombudsman</a:t>
          </a:r>
        </a:p>
      </dgm:t>
    </dgm:pt>
    <dgm:pt modelId="{8DBF9748-741A-4AB8-AE09-E0B9DF747ED3}" type="parTrans" cxnId="{B838CAC7-4073-4E4E-90D6-AEC5B8E9F570}">
      <dgm:prSet/>
      <dgm:spPr/>
      <dgm:t>
        <a:bodyPr/>
        <a:lstStyle/>
        <a:p>
          <a:endParaRPr lang="en-US"/>
        </a:p>
      </dgm:t>
    </dgm:pt>
    <dgm:pt modelId="{F828BCB3-9BF7-42DF-B100-9738D6F5EF85}" type="sibTrans" cxnId="{B838CAC7-4073-4E4E-90D6-AEC5B8E9F570}">
      <dgm:prSet/>
      <dgm:spPr/>
      <dgm:t>
        <a:bodyPr/>
        <a:lstStyle/>
        <a:p>
          <a:endParaRPr lang="en-US"/>
        </a:p>
      </dgm:t>
    </dgm:pt>
    <dgm:pt modelId="{BAE8C6E9-CA1C-4E53-BD37-F334857F47AA}">
      <dgm:prSet/>
      <dgm:spPr/>
      <dgm:t>
        <a:bodyPr/>
        <a:lstStyle/>
        <a:p>
          <a:r>
            <a:rPr lang="en-US" altLang="en-US"/>
            <a:t>Council on Aging</a:t>
          </a:r>
        </a:p>
      </dgm:t>
    </dgm:pt>
    <dgm:pt modelId="{70210378-9889-420E-8F5A-83BED2F36611}" type="parTrans" cxnId="{BBA0790E-167B-4EFD-B6DE-56E226258723}">
      <dgm:prSet/>
      <dgm:spPr/>
      <dgm:t>
        <a:bodyPr/>
        <a:lstStyle/>
        <a:p>
          <a:endParaRPr lang="en-US"/>
        </a:p>
      </dgm:t>
    </dgm:pt>
    <dgm:pt modelId="{FCE8F89A-F28A-4F85-A8A3-F53FD6806142}" type="sibTrans" cxnId="{BBA0790E-167B-4EFD-B6DE-56E226258723}">
      <dgm:prSet/>
      <dgm:spPr/>
      <dgm:t>
        <a:bodyPr/>
        <a:lstStyle/>
        <a:p>
          <a:endParaRPr lang="en-US"/>
        </a:p>
      </dgm:t>
    </dgm:pt>
    <dgm:pt modelId="{9084363A-394E-4829-B5F9-27A6E2B3FDB9}">
      <dgm:prSet/>
      <dgm:spPr/>
      <dgm:t>
        <a:bodyPr/>
        <a:lstStyle/>
        <a:p>
          <a:r>
            <a:rPr lang="en-US" altLang="en-US"/>
            <a:t>Prescription Advantage</a:t>
          </a:r>
        </a:p>
      </dgm:t>
    </dgm:pt>
    <dgm:pt modelId="{30C38AB6-FDAA-4DC8-9A5F-3B208D3DE494}" type="parTrans" cxnId="{E5DE7817-902F-4547-8C44-FBCCC61BBC6B}">
      <dgm:prSet/>
      <dgm:spPr/>
      <dgm:t>
        <a:bodyPr/>
        <a:lstStyle/>
        <a:p>
          <a:endParaRPr lang="en-US"/>
        </a:p>
      </dgm:t>
    </dgm:pt>
    <dgm:pt modelId="{25AB86A0-8458-4803-AF28-E363E40092D9}" type="sibTrans" cxnId="{E5DE7817-902F-4547-8C44-FBCCC61BBC6B}">
      <dgm:prSet/>
      <dgm:spPr/>
      <dgm:t>
        <a:bodyPr/>
        <a:lstStyle/>
        <a:p>
          <a:endParaRPr lang="en-US"/>
        </a:p>
      </dgm:t>
    </dgm:pt>
    <dgm:pt modelId="{011AD955-D1CB-4C52-AFE6-AD5ADF8AF244}">
      <dgm:prSet/>
      <dgm:spPr/>
      <dgm:t>
        <a:bodyPr/>
        <a:lstStyle/>
        <a:p>
          <a:r>
            <a:rPr lang="en-US" altLang="en-US"/>
            <a:t>Senior Employment</a:t>
          </a:r>
        </a:p>
      </dgm:t>
    </dgm:pt>
    <dgm:pt modelId="{10B9F7E7-E6DB-448D-8914-CBB8CB83268B}" type="parTrans" cxnId="{87D68506-AC3E-49A6-B746-75257CB27A52}">
      <dgm:prSet/>
      <dgm:spPr/>
      <dgm:t>
        <a:bodyPr/>
        <a:lstStyle/>
        <a:p>
          <a:endParaRPr lang="en-US"/>
        </a:p>
      </dgm:t>
    </dgm:pt>
    <dgm:pt modelId="{344704F8-193D-483A-9E43-8DDCD6A17F5D}" type="sibTrans" cxnId="{87D68506-AC3E-49A6-B746-75257CB27A52}">
      <dgm:prSet/>
      <dgm:spPr/>
      <dgm:t>
        <a:bodyPr/>
        <a:lstStyle/>
        <a:p>
          <a:endParaRPr lang="en-US"/>
        </a:p>
      </dgm:t>
    </dgm:pt>
    <dgm:pt modelId="{BD21F206-650F-4403-9AF5-323B6B32E5B7}">
      <dgm:prSet/>
      <dgm:spPr/>
      <dgm:t>
        <a:bodyPr/>
        <a:lstStyle/>
        <a:p>
          <a:r>
            <a:rPr lang="en-US" altLang="en-US"/>
            <a:t>SHINE</a:t>
          </a:r>
        </a:p>
      </dgm:t>
    </dgm:pt>
    <dgm:pt modelId="{3F187BD3-FB4F-48C9-8619-824DDC08C2E9}" type="parTrans" cxnId="{1A8FCD48-2E74-456F-B8F2-1726888E0B1D}">
      <dgm:prSet/>
      <dgm:spPr/>
      <dgm:t>
        <a:bodyPr/>
        <a:lstStyle/>
        <a:p>
          <a:endParaRPr lang="en-US"/>
        </a:p>
      </dgm:t>
    </dgm:pt>
    <dgm:pt modelId="{B51EE0B8-D3B8-4781-B347-2B43802D3680}" type="sibTrans" cxnId="{1A8FCD48-2E74-456F-B8F2-1726888E0B1D}">
      <dgm:prSet/>
      <dgm:spPr/>
      <dgm:t>
        <a:bodyPr/>
        <a:lstStyle/>
        <a:p>
          <a:endParaRPr lang="en-US"/>
        </a:p>
      </dgm:t>
    </dgm:pt>
    <dgm:pt modelId="{7BCEE951-5264-478A-A9FD-BB5B00AB4A8B}" type="pres">
      <dgm:prSet presAssocID="{9C1B90A5-072B-4217-904C-602A3BA77262}" presName="diagram" presStyleCnt="0">
        <dgm:presLayoutVars>
          <dgm:dir/>
          <dgm:resizeHandles val="exact"/>
        </dgm:presLayoutVars>
      </dgm:prSet>
      <dgm:spPr/>
    </dgm:pt>
    <dgm:pt modelId="{60D1E465-BB7B-4196-89C7-2248E76729AB}" type="pres">
      <dgm:prSet presAssocID="{3E3F76BB-5752-48C0-AE80-FB8C1A797F1E}" presName="node" presStyleLbl="node1" presStyleIdx="0" presStyleCnt="13">
        <dgm:presLayoutVars>
          <dgm:bulletEnabled val="1"/>
        </dgm:presLayoutVars>
      </dgm:prSet>
      <dgm:spPr/>
    </dgm:pt>
    <dgm:pt modelId="{3D0D7F75-0B04-471B-9707-F767CE03D5D0}" type="pres">
      <dgm:prSet presAssocID="{5B0DD50F-19F9-4743-8BC6-E5047A44F301}" presName="sibTrans" presStyleCnt="0"/>
      <dgm:spPr/>
    </dgm:pt>
    <dgm:pt modelId="{92951B4D-B0DA-454A-B56F-CC0C4F43480A}" type="pres">
      <dgm:prSet presAssocID="{19B2CA80-E7FC-4FE6-BF1B-779C819A6B39}" presName="node" presStyleLbl="node1" presStyleIdx="1" presStyleCnt="13">
        <dgm:presLayoutVars>
          <dgm:bulletEnabled val="1"/>
        </dgm:presLayoutVars>
      </dgm:prSet>
      <dgm:spPr/>
    </dgm:pt>
    <dgm:pt modelId="{9C60F36E-480D-4FD6-BB77-E7A28BFEAC03}" type="pres">
      <dgm:prSet presAssocID="{06A05295-8F43-45FD-B938-E288010EAD56}" presName="sibTrans" presStyleCnt="0"/>
      <dgm:spPr/>
    </dgm:pt>
    <dgm:pt modelId="{672F3612-290A-42B6-BB08-566235D1E524}" type="pres">
      <dgm:prSet presAssocID="{3E1E53C5-A46C-4A84-9290-47281E8CC7DB}" presName="node" presStyleLbl="node1" presStyleIdx="2" presStyleCnt="13">
        <dgm:presLayoutVars>
          <dgm:bulletEnabled val="1"/>
        </dgm:presLayoutVars>
      </dgm:prSet>
      <dgm:spPr/>
    </dgm:pt>
    <dgm:pt modelId="{53447ED5-2CBD-4F0A-AEFD-57861278738B}" type="pres">
      <dgm:prSet presAssocID="{72962FFA-40F8-4948-B997-4D833AB87345}" presName="sibTrans" presStyleCnt="0"/>
      <dgm:spPr/>
    </dgm:pt>
    <dgm:pt modelId="{FA3DDA6B-5BFD-40BA-B3C4-7D0DCA719059}" type="pres">
      <dgm:prSet presAssocID="{1BFB2FD2-AB3C-4209-B288-B9BAF48C4F9E}" presName="node" presStyleLbl="node1" presStyleIdx="3" presStyleCnt="13">
        <dgm:presLayoutVars>
          <dgm:bulletEnabled val="1"/>
        </dgm:presLayoutVars>
      </dgm:prSet>
      <dgm:spPr/>
    </dgm:pt>
    <dgm:pt modelId="{D59A9A1D-9D7F-4F6E-8FBE-BF2F715E4E20}" type="pres">
      <dgm:prSet presAssocID="{405C7446-6488-4831-BF27-E0D609975388}" presName="sibTrans" presStyleCnt="0"/>
      <dgm:spPr/>
    </dgm:pt>
    <dgm:pt modelId="{C2D49959-F9B4-443D-93BE-811D3C38A191}" type="pres">
      <dgm:prSet presAssocID="{DDFD9388-D113-41A4-8816-C843AE8839EC}" presName="node" presStyleLbl="node1" presStyleIdx="4" presStyleCnt="13">
        <dgm:presLayoutVars>
          <dgm:bulletEnabled val="1"/>
        </dgm:presLayoutVars>
      </dgm:prSet>
      <dgm:spPr/>
    </dgm:pt>
    <dgm:pt modelId="{2FC97C1B-E958-41E9-9B23-A3E5559B181F}" type="pres">
      <dgm:prSet presAssocID="{120F73A0-D302-4C19-AF7A-D28D97B4828F}" presName="sibTrans" presStyleCnt="0"/>
      <dgm:spPr/>
    </dgm:pt>
    <dgm:pt modelId="{B683C4CB-0CB6-4B17-A04D-B9782FBE9B01}" type="pres">
      <dgm:prSet presAssocID="{0B3892C3-615B-4E32-BD10-E46948DF93B7}" presName="node" presStyleLbl="node1" presStyleIdx="5" presStyleCnt="13">
        <dgm:presLayoutVars>
          <dgm:bulletEnabled val="1"/>
        </dgm:presLayoutVars>
      </dgm:prSet>
      <dgm:spPr/>
    </dgm:pt>
    <dgm:pt modelId="{759043A7-1186-4CC3-A176-4899C88774EF}" type="pres">
      <dgm:prSet presAssocID="{D2D2EDE5-2CAB-44D3-8068-D16727E6BA88}" presName="sibTrans" presStyleCnt="0"/>
      <dgm:spPr/>
    </dgm:pt>
    <dgm:pt modelId="{9E7C7570-95B2-4EB7-A279-28DE8C2DF19A}" type="pres">
      <dgm:prSet presAssocID="{331E7C35-5D35-44A3-8EC7-9A8B7A0DA1FF}" presName="node" presStyleLbl="node1" presStyleIdx="6" presStyleCnt="13">
        <dgm:presLayoutVars>
          <dgm:bulletEnabled val="1"/>
        </dgm:presLayoutVars>
      </dgm:prSet>
      <dgm:spPr/>
    </dgm:pt>
    <dgm:pt modelId="{ED3D8D53-E3BD-442C-B2EA-4E193C2879B8}" type="pres">
      <dgm:prSet presAssocID="{A6970132-C982-4CF2-8534-12B62958EAD4}" presName="sibTrans" presStyleCnt="0"/>
      <dgm:spPr/>
    </dgm:pt>
    <dgm:pt modelId="{0EC3100C-729C-4E0A-9F8D-C05FA97B2C8B}" type="pres">
      <dgm:prSet presAssocID="{FEC378D8-1100-4635-B5AE-D79EEAC476F3}" presName="node" presStyleLbl="node1" presStyleIdx="7" presStyleCnt="13">
        <dgm:presLayoutVars>
          <dgm:bulletEnabled val="1"/>
        </dgm:presLayoutVars>
      </dgm:prSet>
      <dgm:spPr/>
    </dgm:pt>
    <dgm:pt modelId="{03E02F61-D378-436F-8DE9-70EC1112DDBA}" type="pres">
      <dgm:prSet presAssocID="{2555954D-B0B3-4852-8875-F3163DDB9722}" presName="sibTrans" presStyleCnt="0"/>
      <dgm:spPr/>
    </dgm:pt>
    <dgm:pt modelId="{93AC63D5-96ED-4AF3-8539-981A1FED3B49}" type="pres">
      <dgm:prSet presAssocID="{8FF9F9D7-BBAF-4751-9CB7-22008D581327}" presName="node" presStyleLbl="node1" presStyleIdx="8" presStyleCnt="13">
        <dgm:presLayoutVars>
          <dgm:bulletEnabled val="1"/>
        </dgm:presLayoutVars>
      </dgm:prSet>
      <dgm:spPr/>
    </dgm:pt>
    <dgm:pt modelId="{49290F6B-9BDC-4E09-89B1-F0828735D464}" type="pres">
      <dgm:prSet presAssocID="{F828BCB3-9BF7-42DF-B100-9738D6F5EF85}" presName="sibTrans" presStyleCnt="0"/>
      <dgm:spPr/>
    </dgm:pt>
    <dgm:pt modelId="{4676FFBA-EEA5-4C49-827B-F9DD844A1212}" type="pres">
      <dgm:prSet presAssocID="{BAE8C6E9-CA1C-4E53-BD37-F334857F47AA}" presName="node" presStyleLbl="node1" presStyleIdx="9" presStyleCnt="13">
        <dgm:presLayoutVars>
          <dgm:bulletEnabled val="1"/>
        </dgm:presLayoutVars>
      </dgm:prSet>
      <dgm:spPr/>
    </dgm:pt>
    <dgm:pt modelId="{E2C4DED2-E038-4363-A365-20C3060CBCE0}" type="pres">
      <dgm:prSet presAssocID="{FCE8F89A-F28A-4F85-A8A3-F53FD6806142}" presName="sibTrans" presStyleCnt="0"/>
      <dgm:spPr/>
    </dgm:pt>
    <dgm:pt modelId="{F0FC7E93-C576-4364-A1B3-C38CEFACCB98}" type="pres">
      <dgm:prSet presAssocID="{9084363A-394E-4829-B5F9-27A6E2B3FDB9}" presName="node" presStyleLbl="node1" presStyleIdx="10" presStyleCnt="13">
        <dgm:presLayoutVars>
          <dgm:bulletEnabled val="1"/>
        </dgm:presLayoutVars>
      </dgm:prSet>
      <dgm:spPr/>
    </dgm:pt>
    <dgm:pt modelId="{89F31A49-4885-416E-8093-4F74067DEEC8}" type="pres">
      <dgm:prSet presAssocID="{25AB86A0-8458-4803-AF28-E363E40092D9}" presName="sibTrans" presStyleCnt="0"/>
      <dgm:spPr/>
    </dgm:pt>
    <dgm:pt modelId="{B13A6160-B349-4F1C-98F3-812609A844E8}" type="pres">
      <dgm:prSet presAssocID="{011AD955-D1CB-4C52-AFE6-AD5ADF8AF244}" presName="node" presStyleLbl="node1" presStyleIdx="11" presStyleCnt="13">
        <dgm:presLayoutVars>
          <dgm:bulletEnabled val="1"/>
        </dgm:presLayoutVars>
      </dgm:prSet>
      <dgm:spPr/>
    </dgm:pt>
    <dgm:pt modelId="{B58107C7-36AF-4FB9-BBE4-770662E98F6B}" type="pres">
      <dgm:prSet presAssocID="{344704F8-193D-483A-9E43-8DDCD6A17F5D}" presName="sibTrans" presStyleCnt="0"/>
      <dgm:spPr/>
    </dgm:pt>
    <dgm:pt modelId="{4648E662-3416-4D2F-A966-5D3CF06E386F}" type="pres">
      <dgm:prSet presAssocID="{BD21F206-650F-4403-9AF5-323B6B32E5B7}" presName="node" presStyleLbl="node1" presStyleIdx="12" presStyleCnt="13">
        <dgm:presLayoutVars>
          <dgm:bulletEnabled val="1"/>
        </dgm:presLayoutVars>
      </dgm:prSet>
      <dgm:spPr/>
    </dgm:pt>
  </dgm:ptLst>
  <dgm:cxnLst>
    <dgm:cxn modelId="{6963BC03-8BC5-4124-847C-8DCA27E55A39}" type="presOf" srcId="{8FF9F9D7-BBAF-4751-9CB7-22008D581327}" destId="{93AC63D5-96ED-4AF3-8539-981A1FED3B49}" srcOrd="0" destOrd="0" presId="urn:microsoft.com/office/officeart/2005/8/layout/default"/>
    <dgm:cxn modelId="{87D68506-AC3E-49A6-B746-75257CB27A52}" srcId="{9C1B90A5-072B-4217-904C-602A3BA77262}" destId="{011AD955-D1CB-4C52-AFE6-AD5ADF8AF244}" srcOrd="11" destOrd="0" parTransId="{10B9F7E7-E6DB-448D-8914-CBB8CB83268B}" sibTransId="{344704F8-193D-483A-9E43-8DDCD6A17F5D}"/>
    <dgm:cxn modelId="{6527120D-378A-4F23-9CEF-CE4E9819E618}" type="presOf" srcId="{BD21F206-650F-4403-9AF5-323B6B32E5B7}" destId="{4648E662-3416-4D2F-A966-5D3CF06E386F}" srcOrd="0" destOrd="0" presId="urn:microsoft.com/office/officeart/2005/8/layout/default"/>
    <dgm:cxn modelId="{BBA0790E-167B-4EFD-B6DE-56E226258723}" srcId="{9C1B90A5-072B-4217-904C-602A3BA77262}" destId="{BAE8C6E9-CA1C-4E53-BD37-F334857F47AA}" srcOrd="9" destOrd="0" parTransId="{70210378-9889-420E-8F5A-83BED2F36611}" sibTransId="{FCE8F89A-F28A-4F85-A8A3-F53FD6806142}"/>
    <dgm:cxn modelId="{CE4FA80F-AF30-4EEC-9E63-2410AD9AA7EE}" type="presOf" srcId="{FEC378D8-1100-4635-B5AE-D79EEAC476F3}" destId="{0EC3100C-729C-4E0A-9F8D-C05FA97B2C8B}" srcOrd="0" destOrd="0" presId="urn:microsoft.com/office/officeart/2005/8/layout/default"/>
    <dgm:cxn modelId="{A68A1310-CCDF-49DA-BE1F-46BAE77C4ED2}" type="presOf" srcId="{9084363A-394E-4829-B5F9-27A6E2B3FDB9}" destId="{F0FC7E93-C576-4364-A1B3-C38CEFACCB98}" srcOrd="0" destOrd="0" presId="urn:microsoft.com/office/officeart/2005/8/layout/default"/>
    <dgm:cxn modelId="{E5DE7817-902F-4547-8C44-FBCCC61BBC6B}" srcId="{9C1B90A5-072B-4217-904C-602A3BA77262}" destId="{9084363A-394E-4829-B5F9-27A6E2B3FDB9}" srcOrd="10" destOrd="0" parTransId="{30C38AB6-FDAA-4DC8-9A5F-3B208D3DE494}" sibTransId="{25AB86A0-8458-4803-AF28-E363E40092D9}"/>
    <dgm:cxn modelId="{40B4811B-3477-4E09-AF79-34821F8F1A50}" srcId="{9C1B90A5-072B-4217-904C-602A3BA77262}" destId="{3E3F76BB-5752-48C0-AE80-FB8C1A797F1E}" srcOrd="0" destOrd="0" parTransId="{0DAE7DC9-E906-45A4-9EA7-A72F716C1A44}" sibTransId="{5B0DD50F-19F9-4743-8BC6-E5047A44F301}"/>
    <dgm:cxn modelId="{EBF3D321-5060-4C46-A716-3FE21AECB84C}" type="presOf" srcId="{1BFB2FD2-AB3C-4209-B288-B9BAF48C4F9E}" destId="{FA3DDA6B-5BFD-40BA-B3C4-7D0DCA719059}" srcOrd="0" destOrd="0" presId="urn:microsoft.com/office/officeart/2005/8/layout/default"/>
    <dgm:cxn modelId="{65C67135-2C42-4A99-B783-118D17BE63E0}" type="presOf" srcId="{BAE8C6E9-CA1C-4E53-BD37-F334857F47AA}" destId="{4676FFBA-EEA5-4C49-827B-F9DD844A1212}" srcOrd="0" destOrd="0" presId="urn:microsoft.com/office/officeart/2005/8/layout/default"/>
    <dgm:cxn modelId="{5D0FF13E-4B62-45BF-AAD2-9A8032BC8D9C}" srcId="{9C1B90A5-072B-4217-904C-602A3BA77262}" destId="{1BFB2FD2-AB3C-4209-B288-B9BAF48C4F9E}" srcOrd="3" destOrd="0" parTransId="{751535BE-2398-438F-B360-AEAA46278F11}" sibTransId="{405C7446-6488-4831-BF27-E0D609975388}"/>
    <dgm:cxn modelId="{9FAB515B-2A79-47D9-9E26-55E16E6E7066}" srcId="{9C1B90A5-072B-4217-904C-602A3BA77262}" destId="{331E7C35-5D35-44A3-8EC7-9A8B7A0DA1FF}" srcOrd="6" destOrd="0" parTransId="{53AB1AB0-E7E2-4D33-9A9C-BB32266EB29E}" sibTransId="{A6970132-C982-4CF2-8534-12B62958EAD4}"/>
    <dgm:cxn modelId="{CD8E5A44-B53F-42E6-8F5F-9673422D6BB4}" type="presOf" srcId="{011AD955-D1CB-4C52-AFE6-AD5ADF8AF244}" destId="{B13A6160-B349-4F1C-98F3-812609A844E8}" srcOrd="0" destOrd="0" presId="urn:microsoft.com/office/officeart/2005/8/layout/default"/>
    <dgm:cxn modelId="{1A8FCD48-2E74-456F-B8F2-1726888E0B1D}" srcId="{9C1B90A5-072B-4217-904C-602A3BA77262}" destId="{BD21F206-650F-4403-9AF5-323B6B32E5B7}" srcOrd="12" destOrd="0" parTransId="{3F187BD3-FB4F-48C9-8619-824DDC08C2E9}" sibTransId="{B51EE0B8-D3B8-4781-B347-2B43802D3680}"/>
    <dgm:cxn modelId="{733B3D53-C10E-40FD-8E72-393CCB77267D}" type="presOf" srcId="{DDFD9388-D113-41A4-8816-C843AE8839EC}" destId="{C2D49959-F9B4-443D-93BE-811D3C38A191}" srcOrd="0" destOrd="0" presId="urn:microsoft.com/office/officeart/2005/8/layout/default"/>
    <dgm:cxn modelId="{98AEEA75-EB30-41F9-BBCC-24EB953DE800}" type="presOf" srcId="{331E7C35-5D35-44A3-8EC7-9A8B7A0DA1FF}" destId="{9E7C7570-95B2-4EB7-A279-28DE8C2DF19A}" srcOrd="0" destOrd="0" presId="urn:microsoft.com/office/officeart/2005/8/layout/default"/>
    <dgm:cxn modelId="{BC214077-DAB9-4043-A7EE-7B4E0A08DE6B}" type="presOf" srcId="{9C1B90A5-072B-4217-904C-602A3BA77262}" destId="{7BCEE951-5264-478A-A9FD-BB5B00AB4A8B}" srcOrd="0" destOrd="0" presId="urn:microsoft.com/office/officeart/2005/8/layout/default"/>
    <dgm:cxn modelId="{A5FC747F-EC68-411E-BDE5-FAA5EF457E94}" type="presOf" srcId="{3E3F76BB-5752-48C0-AE80-FB8C1A797F1E}" destId="{60D1E465-BB7B-4196-89C7-2248E76729AB}" srcOrd="0" destOrd="0" presId="urn:microsoft.com/office/officeart/2005/8/layout/default"/>
    <dgm:cxn modelId="{303FDA85-BF72-4456-BFC2-FEFC4C23BC12}" srcId="{9C1B90A5-072B-4217-904C-602A3BA77262}" destId="{19B2CA80-E7FC-4FE6-BF1B-779C819A6B39}" srcOrd="1" destOrd="0" parTransId="{43DE136D-0630-4570-8302-E9D524C686DF}" sibTransId="{06A05295-8F43-45FD-B938-E288010EAD56}"/>
    <dgm:cxn modelId="{5237BAB4-7C89-4EAE-89CF-2DC5297BA9F9}" srcId="{9C1B90A5-072B-4217-904C-602A3BA77262}" destId="{0B3892C3-615B-4E32-BD10-E46948DF93B7}" srcOrd="5" destOrd="0" parTransId="{D1813535-A31E-4365-BFA6-219D5F31B187}" sibTransId="{D2D2EDE5-2CAB-44D3-8068-D16727E6BA88}"/>
    <dgm:cxn modelId="{3317C7BB-8B0A-47FF-B5E3-C6C04D50646B}" type="presOf" srcId="{0B3892C3-615B-4E32-BD10-E46948DF93B7}" destId="{B683C4CB-0CB6-4B17-A04D-B9782FBE9B01}" srcOrd="0" destOrd="0" presId="urn:microsoft.com/office/officeart/2005/8/layout/default"/>
    <dgm:cxn modelId="{B2182BC6-C546-4965-B0BD-2417CB1805B2}" srcId="{9C1B90A5-072B-4217-904C-602A3BA77262}" destId="{DDFD9388-D113-41A4-8816-C843AE8839EC}" srcOrd="4" destOrd="0" parTransId="{575118F3-AA5F-48E2-8B50-F93FD10EFD2F}" sibTransId="{120F73A0-D302-4C19-AF7A-D28D97B4828F}"/>
    <dgm:cxn modelId="{B838CAC7-4073-4E4E-90D6-AEC5B8E9F570}" srcId="{9C1B90A5-072B-4217-904C-602A3BA77262}" destId="{8FF9F9D7-BBAF-4751-9CB7-22008D581327}" srcOrd="8" destOrd="0" parTransId="{8DBF9748-741A-4AB8-AE09-E0B9DF747ED3}" sibTransId="{F828BCB3-9BF7-42DF-B100-9738D6F5EF85}"/>
    <dgm:cxn modelId="{CAFC3ACE-396F-4CED-BEBF-5F74DFB9FE5B}" srcId="{9C1B90A5-072B-4217-904C-602A3BA77262}" destId="{FEC378D8-1100-4635-B5AE-D79EEAC476F3}" srcOrd="7" destOrd="0" parTransId="{BB3993A4-9B6C-4A59-AFF7-93E4F9685CC5}" sibTransId="{2555954D-B0B3-4852-8875-F3163DDB9722}"/>
    <dgm:cxn modelId="{0F1C2FD0-5A0F-44B5-A6C7-62F998FA35ED}" type="presOf" srcId="{3E1E53C5-A46C-4A84-9290-47281E8CC7DB}" destId="{672F3612-290A-42B6-BB08-566235D1E524}" srcOrd="0" destOrd="0" presId="urn:microsoft.com/office/officeart/2005/8/layout/default"/>
    <dgm:cxn modelId="{4A65EFDA-53F6-46A8-9F34-D40177DA4ED0}" type="presOf" srcId="{19B2CA80-E7FC-4FE6-BF1B-779C819A6B39}" destId="{92951B4D-B0DA-454A-B56F-CC0C4F43480A}" srcOrd="0" destOrd="0" presId="urn:microsoft.com/office/officeart/2005/8/layout/default"/>
    <dgm:cxn modelId="{7D1EBEE2-6A42-4EE1-B545-8B468730C0DE}" srcId="{9C1B90A5-072B-4217-904C-602A3BA77262}" destId="{3E1E53C5-A46C-4A84-9290-47281E8CC7DB}" srcOrd="2" destOrd="0" parTransId="{FABF9693-1B20-4CE4-951F-7DE7C62AE1E8}" sibTransId="{72962FFA-40F8-4948-B997-4D833AB87345}"/>
    <dgm:cxn modelId="{05EBC1D4-EB27-43A2-97AD-7D6BE78421DB}" type="presParOf" srcId="{7BCEE951-5264-478A-A9FD-BB5B00AB4A8B}" destId="{60D1E465-BB7B-4196-89C7-2248E76729AB}" srcOrd="0" destOrd="0" presId="urn:microsoft.com/office/officeart/2005/8/layout/default"/>
    <dgm:cxn modelId="{9064DEDD-70C8-41D2-BB9A-50A0A63BD92F}" type="presParOf" srcId="{7BCEE951-5264-478A-A9FD-BB5B00AB4A8B}" destId="{3D0D7F75-0B04-471B-9707-F767CE03D5D0}" srcOrd="1" destOrd="0" presId="urn:microsoft.com/office/officeart/2005/8/layout/default"/>
    <dgm:cxn modelId="{62D93F8E-DCD4-4B3C-8F17-F1C955EB3AC2}" type="presParOf" srcId="{7BCEE951-5264-478A-A9FD-BB5B00AB4A8B}" destId="{92951B4D-B0DA-454A-B56F-CC0C4F43480A}" srcOrd="2" destOrd="0" presId="urn:microsoft.com/office/officeart/2005/8/layout/default"/>
    <dgm:cxn modelId="{2CC586D2-6844-46C3-903C-7FA5E2C488EC}" type="presParOf" srcId="{7BCEE951-5264-478A-A9FD-BB5B00AB4A8B}" destId="{9C60F36E-480D-4FD6-BB77-E7A28BFEAC03}" srcOrd="3" destOrd="0" presId="urn:microsoft.com/office/officeart/2005/8/layout/default"/>
    <dgm:cxn modelId="{46F424B2-5485-4262-83D7-8C51E551239C}" type="presParOf" srcId="{7BCEE951-5264-478A-A9FD-BB5B00AB4A8B}" destId="{672F3612-290A-42B6-BB08-566235D1E524}" srcOrd="4" destOrd="0" presId="urn:microsoft.com/office/officeart/2005/8/layout/default"/>
    <dgm:cxn modelId="{E4FB8516-9735-441D-9339-4C2A82A5608F}" type="presParOf" srcId="{7BCEE951-5264-478A-A9FD-BB5B00AB4A8B}" destId="{53447ED5-2CBD-4F0A-AEFD-57861278738B}" srcOrd="5" destOrd="0" presId="urn:microsoft.com/office/officeart/2005/8/layout/default"/>
    <dgm:cxn modelId="{659B1347-776D-4162-BB17-9C8279AF5B93}" type="presParOf" srcId="{7BCEE951-5264-478A-A9FD-BB5B00AB4A8B}" destId="{FA3DDA6B-5BFD-40BA-B3C4-7D0DCA719059}" srcOrd="6" destOrd="0" presId="urn:microsoft.com/office/officeart/2005/8/layout/default"/>
    <dgm:cxn modelId="{D46D1E00-2C47-414B-A457-796097B7CD99}" type="presParOf" srcId="{7BCEE951-5264-478A-A9FD-BB5B00AB4A8B}" destId="{D59A9A1D-9D7F-4F6E-8FBE-BF2F715E4E20}" srcOrd="7" destOrd="0" presId="urn:microsoft.com/office/officeart/2005/8/layout/default"/>
    <dgm:cxn modelId="{7483FC9F-255C-41B3-BECE-16D40751A569}" type="presParOf" srcId="{7BCEE951-5264-478A-A9FD-BB5B00AB4A8B}" destId="{C2D49959-F9B4-443D-93BE-811D3C38A191}" srcOrd="8" destOrd="0" presId="urn:microsoft.com/office/officeart/2005/8/layout/default"/>
    <dgm:cxn modelId="{8DE85381-E578-49B7-BE4D-BB0EE8775D95}" type="presParOf" srcId="{7BCEE951-5264-478A-A9FD-BB5B00AB4A8B}" destId="{2FC97C1B-E958-41E9-9B23-A3E5559B181F}" srcOrd="9" destOrd="0" presId="urn:microsoft.com/office/officeart/2005/8/layout/default"/>
    <dgm:cxn modelId="{DB96CCF5-D00E-4B93-824C-B4AC20168F74}" type="presParOf" srcId="{7BCEE951-5264-478A-A9FD-BB5B00AB4A8B}" destId="{B683C4CB-0CB6-4B17-A04D-B9782FBE9B01}" srcOrd="10" destOrd="0" presId="urn:microsoft.com/office/officeart/2005/8/layout/default"/>
    <dgm:cxn modelId="{199EB1B8-1FA6-43BC-B24D-1D3C7BB3DE71}" type="presParOf" srcId="{7BCEE951-5264-478A-A9FD-BB5B00AB4A8B}" destId="{759043A7-1186-4CC3-A176-4899C88774EF}" srcOrd="11" destOrd="0" presId="urn:microsoft.com/office/officeart/2005/8/layout/default"/>
    <dgm:cxn modelId="{15146931-4A12-4A04-826C-B850B99DB90A}" type="presParOf" srcId="{7BCEE951-5264-478A-A9FD-BB5B00AB4A8B}" destId="{9E7C7570-95B2-4EB7-A279-28DE8C2DF19A}" srcOrd="12" destOrd="0" presId="urn:microsoft.com/office/officeart/2005/8/layout/default"/>
    <dgm:cxn modelId="{BC2D37E1-2FF8-40AF-945B-044C6361E1B3}" type="presParOf" srcId="{7BCEE951-5264-478A-A9FD-BB5B00AB4A8B}" destId="{ED3D8D53-E3BD-442C-B2EA-4E193C2879B8}" srcOrd="13" destOrd="0" presId="urn:microsoft.com/office/officeart/2005/8/layout/default"/>
    <dgm:cxn modelId="{0DA100CB-B1BD-455E-B425-69AFBD8331FF}" type="presParOf" srcId="{7BCEE951-5264-478A-A9FD-BB5B00AB4A8B}" destId="{0EC3100C-729C-4E0A-9F8D-C05FA97B2C8B}" srcOrd="14" destOrd="0" presId="urn:microsoft.com/office/officeart/2005/8/layout/default"/>
    <dgm:cxn modelId="{2D6AC67D-E95C-48E0-BAF0-42307DC5CF0F}" type="presParOf" srcId="{7BCEE951-5264-478A-A9FD-BB5B00AB4A8B}" destId="{03E02F61-D378-436F-8DE9-70EC1112DDBA}" srcOrd="15" destOrd="0" presId="urn:microsoft.com/office/officeart/2005/8/layout/default"/>
    <dgm:cxn modelId="{88DAB0E3-455D-47FD-9C88-9ACD7AD76747}" type="presParOf" srcId="{7BCEE951-5264-478A-A9FD-BB5B00AB4A8B}" destId="{93AC63D5-96ED-4AF3-8539-981A1FED3B49}" srcOrd="16" destOrd="0" presId="urn:microsoft.com/office/officeart/2005/8/layout/default"/>
    <dgm:cxn modelId="{CCF60CAD-9DD9-42E8-AE5D-4B6821F73DBA}" type="presParOf" srcId="{7BCEE951-5264-478A-A9FD-BB5B00AB4A8B}" destId="{49290F6B-9BDC-4E09-89B1-F0828735D464}" srcOrd="17" destOrd="0" presId="urn:microsoft.com/office/officeart/2005/8/layout/default"/>
    <dgm:cxn modelId="{B11A4EED-61B0-480D-9F67-68E6054DC8D1}" type="presParOf" srcId="{7BCEE951-5264-478A-A9FD-BB5B00AB4A8B}" destId="{4676FFBA-EEA5-4C49-827B-F9DD844A1212}" srcOrd="18" destOrd="0" presId="urn:microsoft.com/office/officeart/2005/8/layout/default"/>
    <dgm:cxn modelId="{1E1F1811-1B69-4ACF-9BF1-125D887B8133}" type="presParOf" srcId="{7BCEE951-5264-478A-A9FD-BB5B00AB4A8B}" destId="{E2C4DED2-E038-4363-A365-20C3060CBCE0}" srcOrd="19" destOrd="0" presId="urn:microsoft.com/office/officeart/2005/8/layout/default"/>
    <dgm:cxn modelId="{18F62B33-EA09-4F16-9A23-3BE778206F9A}" type="presParOf" srcId="{7BCEE951-5264-478A-A9FD-BB5B00AB4A8B}" destId="{F0FC7E93-C576-4364-A1B3-C38CEFACCB98}" srcOrd="20" destOrd="0" presId="urn:microsoft.com/office/officeart/2005/8/layout/default"/>
    <dgm:cxn modelId="{F36E47B4-F5E6-43E8-8A87-11A40CB80D7F}" type="presParOf" srcId="{7BCEE951-5264-478A-A9FD-BB5B00AB4A8B}" destId="{89F31A49-4885-416E-8093-4F74067DEEC8}" srcOrd="21" destOrd="0" presId="urn:microsoft.com/office/officeart/2005/8/layout/default"/>
    <dgm:cxn modelId="{F2E047CF-8FDE-45A1-871F-EA9FA217F27C}" type="presParOf" srcId="{7BCEE951-5264-478A-A9FD-BB5B00AB4A8B}" destId="{B13A6160-B349-4F1C-98F3-812609A844E8}" srcOrd="22" destOrd="0" presId="urn:microsoft.com/office/officeart/2005/8/layout/default"/>
    <dgm:cxn modelId="{53C57C2F-B9BF-411F-B317-F8C9D82177E0}" type="presParOf" srcId="{7BCEE951-5264-478A-A9FD-BB5B00AB4A8B}" destId="{B58107C7-36AF-4FB9-BBE4-770662E98F6B}" srcOrd="23" destOrd="0" presId="urn:microsoft.com/office/officeart/2005/8/layout/default"/>
    <dgm:cxn modelId="{A678300B-0395-49DB-9988-ECD4DBFA465F}" type="presParOf" srcId="{7BCEE951-5264-478A-A9FD-BB5B00AB4A8B}" destId="{4648E662-3416-4D2F-A966-5D3CF06E386F}"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6D622A-E0B4-497B-8D57-A255173DC1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70A8F-CDD3-429A-82F1-1101D7D51C5A}">
      <dgm:prSet phldrT="[Text]"/>
      <dgm:spPr/>
      <dgm:t>
        <a:bodyPr/>
        <a:lstStyle/>
        <a:p>
          <a:r>
            <a:rPr lang="en-US" dirty="0"/>
            <a:t>Resources</a:t>
          </a:r>
        </a:p>
      </dgm:t>
    </dgm:pt>
    <dgm:pt modelId="{121652C7-C224-4254-B824-289A6FC70863}" type="parTrans" cxnId="{D87FB581-52F4-44CA-8AEF-1DD2DA153AB4}">
      <dgm:prSet/>
      <dgm:spPr/>
      <dgm:t>
        <a:bodyPr/>
        <a:lstStyle/>
        <a:p>
          <a:endParaRPr lang="en-US"/>
        </a:p>
      </dgm:t>
    </dgm:pt>
    <dgm:pt modelId="{EB9381EC-6CC1-4549-93E4-E356505EED06}" type="sibTrans" cxnId="{D87FB581-52F4-44CA-8AEF-1DD2DA153AB4}">
      <dgm:prSet/>
      <dgm:spPr/>
      <dgm:t>
        <a:bodyPr/>
        <a:lstStyle/>
        <a:p>
          <a:endParaRPr lang="en-US"/>
        </a:p>
      </dgm:t>
    </dgm:pt>
    <dgm:pt modelId="{781384FC-8C76-45E6-A8AD-9E612331EDFA}">
      <dgm:prSet phldrT="[Text]"/>
      <dgm:spPr/>
      <dgm:t>
        <a:bodyPr/>
        <a:lstStyle/>
        <a:p>
          <a:r>
            <a:rPr lang="en-US" dirty="0"/>
            <a:t>Entities that could meet needs or desires (hairdressers, podiatrists, meal delivery services)</a:t>
          </a:r>
        </a:p>
      </dgm:t>
    </dgm:pt>
    <dgm:pt modelId="{20642474-4792-4232-ADA1-20BB753D419B}" type="parTrans" cxnId="{260BC992-4707-4581-8B7D-9295E0C02D7F}">
      <dgm:prSet/>
      <dgm:spPr/>
      <dgm:t>
        <a:bodyPr/>
        <a:lstStyle/>
        <a:p>
          <a:endParaRPr lang="en-US"/>
        </a:p>
      </dgm:t>
    </dgm:pt>
    <dgm:pt modelId="{FFFD2C65-E95B-4AFB-BE8B-CFA809582C15}" type="sibTrans" cxnId="{260BC992-4707-4581-8B7D-9295E0C02D7F}">
      <dgm:prSet/>
      <dgm:spPr/>
      <dgm:t>
        <a:bodyPr/>
        <a:lstStyle/>
        <a:p>
          <a:endParaRPr lang="en-US"/>
        </a:p>
      </dgm:t>
    </dgm:pt>
    <dgm:pt modelId="{E47F5234-61D4-4890-A688-0CA0BCD44145}">
      <dgm:prSet phldrT="[Text]"/>
      <dgm:spPr/>
      <dgm:t>
        <a:bodyPr/>
        <a:lstStyle/>
        <a:p>
          <a:r>
            <a:rPr lang="en-US"/>
            <a:t>Referrals</a:t>
          </a:r>
        </a:p>
      </dgm:t>
    </dgm:pt>
    <dgm:pt modelId="{92C60B59-BD58-4B81-A551-D453E23C59B1}" type="parTrans" cxnId="{DDA39071-219B-465A-8C34-1DFAF48FFCE6}">
      <dgm:prSet/>
      <dgm:spPr/>
      <dgm:t>
        <a:bodyPr/>
        <a:lstStyle/>
        <a:p>
          <a:endParaRPr lang="en-US"/>
        </a:p>
      </dgm:t>
    </dgm:pt>
    <dgm:pt modelId="{374238EF-84FB-464B-9B35-E0667F2E7E27}" type="sibTrans" cxnId="{DDA39071-219B-465A-8C34-1DFAF48FFCE6}">
      <dgm:prSet/>
      <dgm:spPr/>
      <dgm:t>
        <a:bodyPr/>
        <a:lstStyle/>
        <a:p>
          <a:endParaRPr lang="en-US"/>
        </a:p>
      </dgm:t>
    </dgm:pt>
    <dgm:pt modelId="{F17721A4-10A6-444D-B6E1-4AB5C2C21955}">
      <dgm:prSet phldrT="[Text]"/>
      <dgm:spPr/>
      <dgm:t>
        <a:bodyPr/>
        <a:lstStyle/>
        <a:p>
          <a:endParaRPr lang="en-US"/>
        </a:p>
      </dgm:t>
    </dgm:pt>
    <dgm:pt modelId="{5BC6C292-A739-4C39-B148-319027FBBB6C}" type="parTrans" cxnId="{17B74B79-DC8E-4322-A136-A3E9E5E9850B}">
      <dgm:prSet/>
      <dgm:spPr/>
      <dgm:t>
        <a:bodyPr/>
        <a:lstStyle/>
        <a:p>
          <a:endParaRPr lang="en-US"/>
        </a:p>
      </dgm:t>
    </dgm:pt>
    <dgm:pt modelId="{21B1DC67-251A-4F5D-8917-01ACEB821734}" type="sibTrans" cxnId="{17B74B79-DC8E-4322-A136-A3E9E5E9850B}">
      <dgm:prSet/>
      <dgm:spPr/>
      <dgm:t>
        <a:bodyPr/>
        <a:lstStyle/>
        <a:p>
          <a:endParaRPr lang="en-US"/>
        </a:p>
      </dgm:t>
    </dgm:pt>
    <dgm:pt modelId="{19C47E4F-ADAE-488F-B23C-9FD61047F880}">
      <dgm:prSet phldrT="[Text]"/>
      <dgm:spPr/>
      <dgm:t>
        <a:bodyPr/>
        <a:lstStyle/>
        <a:p>
          <a:r>
            <a:rPr lang="en-US"/>
            <a:t>Senior Living Advisors</a:t>
          </a:r>
        </a:p>
      </dgm:t>
    </dgm:pt>
    <dgm:pt modelId="{3042A30B-E240-4439-BA59-9C094D316FAE}" type="parTrans" cxnId="{F369727E-4E24-4B65-B00B-319580CAFCDE}">
      <dgm:prSet/>
      <dgm:spPr/>
      <dgm:t>
        <a:bodyPr/>
        <a:lstStyle/>
        <a:p>
          <a:endParaRPr lang="en-US"/>
        </a:p>
      </dgm:t>
    </dgm:pt>
    <dgm:pt modelId="{4C2801A9-0763-4BE4-B59E-7545947EFC06}" type="sibTrans" cxnId="{F369727E-4E24-4B65-B00B-319580CAFCDE}">
      <dgm:prSet/>
      <dgm:spPr/>
      <dgm:t>
        <a:bodyPr/>
        <a:lstStyle/>
        <a:p>
          <a:endParaRPr lang="en-US"/>
        </a:p>
      </dgm:t>
    </dgm:pt>
    <dgm:pt modelId="{C20E4A5C-A125-4AEE-845E-87114757BC1D}">
      <dgm:prSet phldrT="[Text]"/>
      <dgm:spPr/>
      <dgm:t>
        <a:bodyPr/>
        <a:lstStyle/>
        <a:p>
          <a:endParaRPr lang="en-US"/>
        </a:p>
      </dgm:t>
    </dgm:pt>
    <dgm:pt modelId="{FFD868AA-F55D-45F2-97CE-989DF90A512E}" type="parTrans" cxnId="{BD5D0983-F318-47E2-BEBE-A3B6C7402009}">
      <dgm:prSet/>
      <dgm:spPr/>
      <dgm:t>
        <a:bodyPr/>
        <a:lstStyle/>
        <a:p>
          <a:endParaRPr lang="en-US"/>
        </a:p>
      </dgm:t>
    </dgm:pt>
    <dgm:pt modelId="{F522D1D1-8444-450D-87D1-0F16988BDFAE}" type="sibTrans" cxnId="{BD5D0983-F318-47E2-BEBE-A3B6C7402009}">
      <dgm:prSet/>
      <dgm:spPr/>
      <dgm:t>
        <a:bodyPr/>
        <a:lstStyle/>
        <a:p>
          <a:endParaRPr lang="en-US"/>
        </a:p>
      </dgm:t>
    </dgm:pt>
    <dgm:pt modelId="{7813FBA0-93CA-462C-9FFF-64DBC3C1D0F0}">
      <dgm:prSet phldrT="[Text]"/>
      <dgm:spPr/>
      <dgm:t>
        <a:bodyPr/>
        <a:lstStyle/>
        <a:p>
          <a:r>
            <a:rPr lang="en-US"/>
            <a:t>Housing</a:t>
          </a:r>
        </a:p>
      </dgm:t>
    </dgm:pt>
    <dgm:pt modelId="{15CCED6F-9B56-450B-86A4-0742973674FC}" type="parTrans" cxnId="{B8792846-19EE-46B5-AB56-2F4006A3C277}">
      <dgm:prSet/>
      <dgm:spPr/>
      <dgm:t>
        <a:bodyPr/>
        <a:lstStyle/>
        <a:p>
          <a:endParaRPr lang="en-US"/>
        </a:p>
      </dgm:t>
    </dgm:pt>
    <dgm:pt modelId="{8A11B19A-CD4A-46B6-9465-F7EE53FFF26F}" type="sibTrans" cxnId="{B8792846-19EE-46B5-AB56-2F4006A3C277}">
      <dgm:prSet/>
      <dgm:spPr/>
      <dgm:t>
        <a:bodyPr/>
        <a:lstStyle/>
        <a:p>
          <a:endParaRPr lang="en-US"/>
        </a:p>
      </dgm:t>
    </dgm:pt>
    <dgm:pt modelId="{4D85D45E-DEF9-4B01-8B70-DEA265C36E4E}">
      <dgm:prSet phldrT="[Text]"/>
      <dgm:spPr/>
      <dgm:t>
        <a:bodyPr/>
        <a:lstStyle/>
        <a:p>
          <a:r>
            <a:rPr lang="en-US" dirty="0"/>
            <a:t>Weatherization Assistance</a:t>
          </a:r>
        </a:p>
      </dgm:t>
    </dgm:pt>
    <dgm:pt modelId="{621D08C3-CDC7-42C9-B532-82D82D09B21C}" type="parTrans" cxnId="{2C54AB57-FE73-48EF-B0C1-CAB9B4B89DE5}">
      <dgm:prSet/>
      <dgm:spPr/>
      <dgm:t>
        <a:bodyPr/>
        <a:lstStyle/>
        <a:p>
          <a:endParaRPr lang="en-US"/>
        </a:p>
      </dgm:t>
    </dgm:pt>
    <dgm:pt modelId="{34F4CDC9-90AE-478B-8F4F-9C50E742221B}" type="sibTrans" cxnId="{2C54AB57-FE73-48EF-B0C1-CAB9B4B89DE5}">
      <dgm:prSet/>
      <dgm:spPr/>
      <dgm:t>
        <a:bodyPr/>
        <a:lstStyle/>
        <a:p>
          <a:endParaRPr lang="en-US"/>
        </a:p>
      </dgm:t>
    </dgm:pt>
    <dgm:pt modelId="{5E6CE486-991E-465F-9B07-0315092C9E5D}">
      <dgm:prSet phldrT="[Text]"/>
      <dgm:spPr/>
      <dgm:t>
        <a:bodyPr/>
        <a:lstStyle/>
        <a:p>
          <a:r>
            <a:rPr lang="en-US"/>
            <a:t>Public Benefits (SNAP, Health Insurance, Fuel Assistance)</a:t>
          </a:r>
        </a:p>
      </dgm:t>
    </dgm:pt>
    <dgm:pt modelId="{CD82B1F8-5CDE-402E-9831-5CECEA1E037C}" type="parTrans" cxnId="{F6D1DDA2-BDA8-4D80-BBF8-B55337F7E3AE}">
      <dgm:prSet/>
      <dgm:spPr/>
      <dgm:t>
        <a:bodyPr/>
        <a:lstStyle/>
        <a:p>
          <a:endParaRPr lang="en-US"/>
        </a:p>
      </dgm:t>
    </dgm:pt>
    <dgm:pt modelId="{E4DA7518-BFEA-4369-A22D-624EA332F5C0}" type="sibTrans" cxnId="{F6D1DDA2-BDA8-4D80-BBF8-B55337F7E3AE}">
      <dgm:prSet/>
      <dgm:spPr/>
      <dgm:t>
        <a:bodyPr/>
        <a:lstStyle/>
        <a:p>
          <a:endParaRPr lang="en-US"/>
        </a:p>
      </dgm:t>
    </dgm:pt>
    <dgm:pt modelId="{0F89E323-CC5A-4CF9-8CED-7D6BBCF508A8}">
      <dgm:prSet phldrT="[Text]"/>
      <dgm:spPr/>
      <dgm:t>
        <a:bodyPr/>
        <a:lstStyle/>
        <a:p>
          <a:r>
            <a:rPr lang="en-US"/>
            <a:t>Internal (Home Care, Nutrition, Family Caregiver Support, etc.)</a:t>
          </a:r>
        </a:p>
      </dgm:t>
    </dgm:pt>
    <dgm:pt modelId="{3770A0A9-E20D-448B-9991-34B191C367BD}" type="parTrans" cxnId="{7B7F413F-C864-4815-8FF0-E0CB2ABAE107}">
      <dgm:prSet/>
      <dgm:spPr/>
      <dgm:t>
        <a:bodyPr/>
        <a:lstStyle/>
        <a:p>
          <a:endParaRPr lang="en-US"/>
        </a:p>
      </dgm:t>
    </dgm:pt>
    <dgm:pt modelId="{07F4AA6B-1F2B-46E4-B964-BE8BAE3905A5}" type="sibTrans" cxnId="{7B7F413F-C864-4815-8FF0-E0CB2ABAE107}">
      <dgm:prSet/>
      <dgm:spPr/>
      <dgm:t>
        <a:bodyPr/>
        <a:lstStyle/>
        <a:p>
          <a:endParaRPr lang="en-US"/>
        </a:p>
      </dgm:t>
    </dgm:pt>
    <dgm:pt modelId="{9370C83D-B3EE-4ACD-8287-51407D540CB5}">
      <dgm:prSet phldrT="[Text]"/>
      <dgm:spPr/>
      <dgm:t>
        <a:bodyPr/>
        <a:lstStyle/>
        <a:p>
          <a:r>
            <a:rPr lang="en-US"/>
            <a:t>External (Personal Care Attendant, Adult Family Care, Senior Care Options, Program for All Inclusive Care for the Elderly, Group Adult Foster Care, etc.)</a:t>
          </a:r>
        </a:p>
      </dgm:t>
    </dgm:pt>
    <dgm:pt modelId="{50065646-DAE3-4C26-B179-85A4253D2268}" type="parTrans" cxnId="{2023260C-DACC-4BD9-92C0-1E65431E9A4F}">
      <dgm:prSet/>
      <dgm:spPr/>
      <dgm:t>
        <a:bodyPr/>
        <a:lstStyle/>
        <a:p>
          <a:endParaRPr lang="en-US"/>
        </a:p>
      </dgm:t>
    </dgm:pt>
    <dgm:pt modelId="{1270B44B-C2E9-4490-959D-C43D7A20748F}" type="sibTrans" cxnId="{2023260C-DACC-4BD9-92C0-1E65431E9A4F}">
      <dgm:prSet/>
      <dgm:spPr/>
      <dgm:t>
        <a:bodyPr/>
        <a:lstStyle/>
        <a:p>
          <a:endParaRPr lang="en-US"/>
        </a:p>
      </dgm:t>
    </dgm:pt>
    <dgm:pt modelId="{50A0C915-8969-45CF-8A3E-1923D4E44A78}">
      <dgm:prSet phldrT="[Text]"/>
      <dgm:spPr/>
      <dgm:t>
        <a:bodyPr/>
        <a:lstStyle/>
        <a:p>
          <a:r>
            <a:rPr lang="en-US"/>
            <a:t>Legal</a:t>
          </a:r>
        </a:p>
      </dgm:t>
    </dgm:pt>
    <dgm:pt modelId="{174DF2CE-57CD-448D-A04F-AD10C90922C9}" type="parTrans" cxnId="{193BBF33-DF16-4789-B7BA-35156FEC6692}">
      <dgm:prSet/>
      <dgm:spPr/>
      <dgm:t>
        <a:bodyPr/>
        <a:lstStyle/>
        <a:p>
          <a:endParaRPr lang="en-US"/>
        </a:p>
      </dgm:t>
    </dgm:pt>
    <dgm:pt modelId="{73922E14-CE54-4F64-B352-999007BC20A9}" type="sibTrans" cxnId="{193BBF33-DF16-4789-B7BA-35156FEC6692}">
      <dgm:prSet/>
      <dgm:spPr/>
      <dgm:t>
        <a:bodyPr/>
        <a:lstStyle/>
        <a:p>
          <a:endParaRPr lang="en-US"/>
        </a:p>
      </dgm:t>
    </dgm:pt>
    <dgm:pt modelId="{5CEE0D0F-126B-49A7-BB8C-A35844AF1153}">
      <dgm:prSet phldrT="[Text]"/>
      <dgm:spPr/>
      <dgm:t>
        <a:bodyPr/>
        <a:lstStyle/>
        <a:p>
          <a:r>
            <a:rPr lang="en-US"/>
            <a:t>Transportation</a:t>
          </a:r>
        </a:p>
      </dgm:t>
    </dgm:pt>
    <dgm:pt modelId="{98968C6D-D512-4474-B63C-E49C0EC1ADD5}" type="parTrans" cxnId="{975FB456-6C9C-45CF-AA92-71E1D87EA622}">
      <dgm:prSet/>
      <dgm:spPr/>
      <dgm:t>
        <a:bodyPr/>
        <a:lstStyle/>
        <a:p>
          <a:endParaRPr lang="en-US"/>
        </a:p>
      </dgm:t>
    </dgm:pt>
    <dgm:pt modelId="{4046DADF-FEB5-482C-BE87-71BADEE4D0B9}" type="sibTrans" cxnId="{975FB456-6C9C-45CF-AA92-71E1D87EA622}">
      <dgm:prSet/>
      <dgm:spPr/>
      <dgm:t>
        <a:bodyPr/>
        <a:lstStyle/>
        <a:p>
          <a:endParaRPr lang="en-US"/>
        </a:p>
      </dgm:t>
    </dgm:pt>
    <dgm:pt modelId="{D44CEA13-D4AD-45CA-87AD-80BCD49D85E8}">
      <dgm:prSet phldrT="[Text]"/>
      <dgm:spPr/>
      <dgm:t>
        <a:bodyPr/>
        <a:lstStyle/>
        <a:p>
          <a:r>
            <a:rPr lang="en-US"/>
            <a:t>Senior Centers/Councils on Aging</a:t>
          </a:r>
        </a:p>
      </dgm:t>
    </dgm:pt>
    <dgm:pt modelId="{ED41158F-9E0D-4C5E-AD73-F5D824F1C6B8}" type="parTrans" cxnId="{A7D324F2-8244-4C0E-9F85-A397F5AD94B9}">
      <dgm:prSet/>
      <dgm:spPr/>
      <dgm:t>
        <a:bodyPr/>
        <a:lstStyle/>
        <a:p>
          <a:endParaRPr lang="en-US"/>
        </a:p>
      </dgm:t>
    </dgm:pt>
    <dgm:pt modelId="{F4020B8B-C8CB-4B76-95A7-36ACFE161F9F}" type="sibTrans" cxnId="{A7D324F2-8244-4C0E-9F85-A397F5AD94B9}">
      <dgm:prSet/>
      <dgm:spPr/>
      <dgm:t>
        <a:bodyPr/>
        <a:lstStyle/>
        <a:p>
          <a:endParaRPr lang="en-US"/>
        </a:p>
      </dgm:t>
    </dgm:pt>
    <dgm:pt modelId="{DDA6C857-3010-4D9A-82BD-FF190F7BD4C4}">
      <dgm:prSet phldrT="[Text]"/>
      <dgm:spPr/>
      <dgm:t>
        <a:bodyPr/>
        <a:lstStyle/>
        <a:p>
          <a:r>
            <a:rPr lang="en-US"/>
            <a:t>Veteran’s Benefits</a:t>
          </a:r>
        </a:p>
      </dgm:t>
    </dgm:pt>
    <dgm:pt modelId="{B7D678D2-2AA2-41A1-AA74-6C7DAC3DA404}" type="parTrans" cxnId="{0636AE9E-5994-480B-AD2B-669FE064B89E}">
      <dgm:prSet/>
      <dgm:spPr/>
      <dgm:t>
        <a:bodyPr/>
        <a:lstStyle/>
        <a:p>
          <a:endParaRPr lang="en-US"/>
        </a:p>
      </dgm:t>
    </dgm:pt>
    <dgm:pt modelId="{AE0D4D7F-46CD-4757-91C4-73FFAF2CC08A}" type="sibTrans" cxnId="{0636AE9E-5994-480B-AD2B-669FE064B89E}">
      <dgm:prSet/>
      <dgm:spPr/>
      <dgm:t>
        <a:bodyPr/>
        <a:lstStyle/>
        <a:p>
          <a:endParaRPr lang="en-US"/>
        </a:p>
      </dgm:t>
    </dgm:pt>
    <dgm:pt modelId="{1D097222-4001-4879-B0A7-1F697291ABAE}" type="pres">
      <dgm:prSet presAssocID="{F66D622A-E0B4-497B-8D57-A255173DC120}" presName="Name0" presStyleCnt="0">
        <dgm:presLayoutVars>
          <dgm:dir/>
          <dgm:animLvl val="lvl"/>
          <dgm:resizeHandles val="exact"/>
        </dgm:presLayoutVars>
      </dgm:prSet>
      <dgm:spPr/>
    </dgm:pt>
    <dgm:pt modelId="{5205B1C4-CD1C-490F-9052-2F720A60720F}" type="pres">
      <dgm:prSet presAssocID="{17370A8F-CDD3-429A-82F1-1101D7D51C5A}" presName="composite" presStyleCnt="0"/>
      <dgm:spPr/>
    </dgm:pt>
    <dgm:pt modelId="{B28AD239-D036-4C7A-97A7-C7F23F319B79}" type="pres">
      <dgm:prSet presAssocID="{17370A8F-CDD3-429A-82F1-1101D7D51C5A}" presName="parTx" presStyleLbl="alignNode1" presStyleIdx="0" presStyleCnt="2">
        <dgm:presLayoutVars>
          <dgm:chMax val="0"/>
          <dgm:chPref val="0"/>
          <dgm:bulletEnabled val="1"/>
        </dgm:presLayoutVars>
      </dgm:prSet>
      <dgm:spPr/>
    </dgm:pt>
    <dgm:pt modelId="{58057279-AD57-48F0-A179-E54DE2AD6DA6}" type="pres">
      <dgm:prSet presAssocID="{17370A8F-CDD3-429A-82F1-1101D7D51C5A}" presName="desTx" presStyleLbl="alignAccFollowNode1" presStyleIdx="0" presStyleCnt="2">
        <dgm:presLayoutVars>
          <dgm:bulletEnabled val="1"/>
        </dgm:presLayoutVars>
      </dgm:prSet>
      <dgm:spPr/>
    </dgm:pt>
    <dgm:pt modelId="{64120B72-FF44-4548-A2A1-7E6777DE6ADF}" type="pres">
      <dgm:prSet presAssocID="{EB9381EC-6CC1-4549-93E4-E356505EED06}" presName="space" presStyleCnt="0"/>
      <dgm:spPr/>
    </dgm:pt>
    <dgm:pt modelId="{2CD355E4-7736-477A-89A5-D31A38ACA998}" type="pres">
      <dgm:prSet presAssocID="{E47F5234-61D4-4890-A688-0CA0BCD44145}" presName="composite" presStyleCnt="0"/>
      <dgm:spPr/>
    </dgm:pt>
    <dgm:pt modelId="{2A95265A-9BDF-4A97-A54A-99535A528991}" type="pres">
      <dgm:prSet presAssocID="{E47F5234-61D4-4890-A688-0CA0BCD44145}" presName="parTx" presStyleLbl="alignNode1" presStyleIdx="1" presStyleCnt="2">
        <dgm:presLayoutVars>
          <dgm:chMax val="0"/>
          <dgm:chPref val="0"/>
          <dgm:bulletEnabled val="1"/>
        </dgm:presLayoutVars>
      </dgm:prSet>
      <dgm:spPr/>
    </dgm:pt>
    <dgm:pt modelId="{83658166-7CB1-4E30-852A-89C2A6BBB593}" type="pres">
      <dgm:prSet presAssocID="{E47F5234-61D4-4890-A688-0CA0BCD44145}" presName="desTx" presStyleLbl="alignAccFollowNode1" presStyleIdx="1" presStyleCnt="2">
        <dgm:presLayoutVars>
          <dgm:bulletEnabled val="1"/>
        </dgm:presLayoutVars>
      </dgm:prSet>
      <dgm:spPr/>
    </dgm:pt>
  </dgm:ptLst>
  <dgm:cxnLst>
    <dgm:cxn modelId="{D1DDCB00-563A-4A43-A55C-52039C0AA771}" type="presOf" srcId="{5CEE0D0F-126B-49A7-BB8C-A35844AF1153}" destId="{58057279-AD57-48F0-A179-E54DE2AD6DA6}" srcOrd="0" destOrd="6" presId="urn:microsoft.com/office/officeart/2005/8/layout/hList1"/>
    <dgm:cxn modelId="{2023260C-DACC-4BD9-92C0-1E65431E9A4F}" srcId="{E47F5234-61D4-4890-A688-0CA0BCD44145}" destId="{9370C83D-B3EE-4ACD-8287-51407D540CB5}" srcOrd="1" destOrd="0" parTransId="{50065646-DAE3-4C26-B179-85A4253D2268}" sibTransId="{1270B44B-C2E9-4490-959D-C43D7A20748F}"/>
    <dgm:cxn modelId="{6D79C41A-9B89-4494-AA9D-0FC5D3049183}" type="presOf" srcId="{7813FBA0-93CA-462C-9FFF-64DBC3C1D0F0}" destId="{58057279-AD57-48F0-A179-E54DE2AD6DA6}" srcOrd="0" destOrd="2" presId="urn:microsoft.com/office/officeart/2005/8/layout/hList1"/>
    <dgm:cxn modelId="{3346A227-822F-4872-A91F-128FE451C96B}" type="presOf" srcId="{F66D622A-E0B4-497B-8D57-A255173DC120}" destId="{1D097222-4001-4879-B0A7-1F697291ABAE}" srcOrd="0" destOrd="0" presId="urn:microsoft.com/office/officeart/2005/8/layout/hList1"/>
    <dgm:cxn modelId="{193BBF33-DF16-4789-B7BA-35156FEC6692}" srcId="{17370A8F-CDD3-429A-82F1-1101D7D51C5A}" destId="{50A0C915-8969-45CF-8A3E-1923D4E44A78}" srcOrd="5" destOrd="0" parTransId="{174DF2CE-57CD-448D-A04F-AD10C90922C9}" sibTransId="{73922E14-CE54-4F64-B352-999007BC20A9}"/>
    <dgm:cxn modelId="{642C0D3E-25E7-4EEE-81C6-2A0A2C9862B6}" type="presOf" srcId="{0F89E323-CC5A-4CF9-8CED-7D6BBCF508A8}" destId="{83658166-7CB1-4E30-852A-89C2A6BBB593}" srcOrd="0" destOrd="0" presId="urn:microsoft.com/office/officeart/2005/8/layout/hList1"/>
    <dgm:cxn modelId="{7B7F413F-C864-4815-8FF0-E0CB2ABAE107}" srcId="{E47F5234-61D4-4890-A688-0CA0BCD44145}" destId="{0F89E323-CC5A-4CF9-8CED-7D6BBCF508A8}" srcOrd="0" destOrd="0" parTransId="{3770A0A9-E20D-448B-9991-34B191C367BD}" sibTransId="{07F4AA6B-1F2B-46E4-B964-BE8BAE3905A5}"/>
    <dgm:cxn modelId="{EC7A7045-B942-4048-B7D6-46AC4179EC60}" type="presOf" srcId="{4D85D45E-DEF9-4B01-8B70-DEA265C36E4E}" destId="{58057279-AD57-48F0-A179-E54DE2AD6DA6}" srcOrd="0" destOrd="3" presId="urn:microsoft.com/office/officeart/2005/8/layout/hList1"/>
    <dgm:cxn modelId="{B8792846-19EE-46B5-AB56-2F4006A3C277}" srcId="{17370A8F-CDD3-429A-82F1-1101D7D51C5A}" destId="{7813FBA0-93CA-462C-9FFF-64DBC3C1D0F0}" srcOrd="2" destOrd="0" parTransId="{15CCED6F-9B56-450B-86A4-0742973674FC}" sibTransId="{8A11B19A-CD4A-46B6-9465-F7EE53FFF26F}"/>
    <dgm:cxn modelId="{34A1F548-19AC-4FAC-98C4-6FB64314BE4A}" type="presOf" srcId="{F17721A4-10A6-444D-B6E1-4AB5C2C21955}" destId="{58057279-AD57-48F0-A179-E54DE2AD6DA6}" srcOrd="0" destOrd="10" presId="urn:microsoft.com/office/officeart/2005/8/layout/hList1"/>
    <dgm:cxn modelId="{39DDA54D-EA78-4C97-BF04-9568ADB3BD14}" type="presOf" srcId="{C20E4A5C-A125-4AEE-845E-87114757BC1D}" destId="{58057279-AD57-48F0-A179-E54DE2AD6DA6}" srcOrd="0" destOrd="9" presId="urn:microsoft.com/office/officeart/2005/8/layout/hList1"/>
    <dgm:cxn modelId="{DDA39071-219B-465A-8C34-1DFAF48FFCE6}" srcId="{F66D622A-E0B4-497B-8D57-A255173DC120}" destId="{E47F5234-61D4-4890-A688-0CA0BCD44145}" srcOrd="1" destOrd="0" parTransId="{92C60B59-BD58-4B81-A551-D453E23C59B1}" sibTransId="{374238EF-84FB-464B-9B35-E0667F2E7E27}"/>
    <dgm:cxn modelId="{37D4A853-7E29-44CE-8871-A041B41F1FF9}" type="presOf" srcId="{E47F5234-61D4-4890-A688-0CA0BCD44145}" destId="{2A95265A-9BDF-4A97-A54A-99535A528991}" srcOrd="0" destOrd="0" presId="urn:microsoft.com/office/officeart/2005/8/layout/hList1"/>
    <dgm:cxn modelId="{9BACFB75-A159-4C4A-8638-7B5BF54FA219}" type="presOf" srcId="{5E6CE486-991E-465F-9B07-0315092C9E5D}" destId="{58057279-AD57-48F0-A179-E54DE2AD6DA6}" srcOrd="0" destOrd="4" presId="urn:microsoft.com/office/officeart/2005/8/layout/hList1"/>
    <dgm:cxn modelId="{975FB456-6C9C-45CF-AA92-71E1D87EA622}" srcId="{17370A8F-CDD3-429A-82F1-1101D7D51C5A}" destId="{5CEE0D0F-126B-49A7-BB8C-A35844AF1153}" srcOrd="6" destOrd="0" parTransId="{98968C6D-D512-4474-B63C-E49C0EC1ADD5}" sibTransId="{4046DADF-FEB5-482C-BE87-71BADEE4D0B9}"/>
    <dgm:cxn modelId="{2C54AB57-FE73-48EF-B0C1-CAB9B4B89DE5}" srcId="{17370A8F-CDD3-429A-82F1-1101D7D51C5A}" destId="{4D85D45E-DEF9-4B01-8B70-DEA265C36E4E}" srcOrd="3" destOrd="0" parTransId="{621D08C3-CDC7-42C9-B532-82D82D09B21C}" sibTransId="{34F4CDC9-90AE-478B-8F4F-9C50E742221B}"/>
    <dgm:cxn modelId="{17B74B79-DC8E-4322-A136-A3E9E5E9850B}" srcId="{17370A8F-CDD3-429A-82F1-1101D7D51C5A}" destId="{F17721A4-10A6-444D-B6E1-4AB5C2C21955}" srcOrd="10" destOrd="0" parTransId="{5BC6C292-A739-4C39-B148-319027FBBB6C}" sibTransId="{21B1DC67-251A-4F5D-8917-01ACEB821734}"/>
    <dgm:cxn modelId="{C4FECD7A-7AA4-4D19-94BA-5A74487A9C6A}" type="presOf" srcId="{781384FC-8C76-45E6-A8AD-9E612331EDFA}" destId="{58057279-AD57-48F0-A179-E54DE2AD6DA6}" srcOrd="0" destOrd="0" presId="urn:microsoft.com/office/officeart/2005/8/layout/hList1"/>
    <dgm:cxn modelId="{F369727E-4E24-4B65-B00B-319580CAFCDE}" srcId="{17370A8F-CDD3-429A-82F1-1101D7D51C5A}" destId="{19C47E4F-ADAE-488F-B23C-9FD61047F880}" srcOrd="1" destOrd="0" parTransId="{3042A30B-E240-4439-BA59-9C094D316FAE}" sibTransId="{4C2801A9-0763-4BE4-B59E-7545947EFC06}"/>
    <dgm:cxn modelId="{D87FB581-52F4-44CA-8AEF-1DD2DA153AB4}" srcId="{F66D622A-E0B4-497B-8D57-A255173DC120}" destId="{17370A8F-CDD3-429A-82F1-1101D7D51C5A}" srcOrd="0" destOrd="0" parTransId="{121652C7-C224-4254-B824-289A6FC70863}" sibTransId="{EB9381EC-6CC1-4549-93E4-E356505EED06}"/>
    <dgm:cxn modelId="{BD5D0983-F318-47E2-BEBE-A3B6C7402009}" srcId="{17370A8F-CDD3-429A-82F1-1101D7D51C5A}" destId="{C20E4A5C-A125-4AEE-845E-87114757BC1D}" srcOrd="9" destOrd="0" parTransId="{FFD868AA-F55D-45F2-97CE-989DF90A512E}" sibTransId="{F522D1D1-8444-450D-87D1-0F16988BDFAE}"/>
    <dgm:cxn modelId="{260BC992-4707-4581-8B7D-9295E0C02D7F}" srcId="{17370A8F-CDD3-429A-82F1-1101D7D51C5A}" destId="{781384FC-8C76-45E6-A8AD-9E612331EDFA}" srcOrd="0" destOrd="0" parTransId="{20642474-4792-4232-ADA1-20BB753D419B}" sibTransId="{FFFD2C65-E95B-4AFB-BE8B-CFA809582C15}"/>
    <dgm:cxn modelId="{08591C96-FA57-414D-9B28-8A5CC620B8BC}" type="presOf" srcId="{9370C83D-B3EE-4ACD-8287-51407D540CB5}" destId="{83658166-7CB1-4E30-852A-89C2A6BBB593}" srcOrd="0" destOrd="1" presId="urn:microsoft.com/office/officeart/2005/8/layout/hList1"/>
    <dgm:cxn modelId="{0636AE9E-5994-480B-AD2B-669FE064B89E}" srcId="{17370A8F-CDD3-429A-82F1-1101D7D51C5A}" destId="{DDA6C857-3010-4D9A-82BD-FF190F7BD4C4}" srcOrd="8" destOrd="0" parTransId="{B7D678D2-2AA2-41A1-AA74-6C7DAC3DA404}" sibTransId="{AE0D4D7F-46CD-4757-91C4-73FFAF2CC08A}"/>
    <dgm:cxn modelId="{F6D1DDA2-BDA8-4D80-BBF8-B55337F7E3AE}" srcId="{17370A8F-CDD3-429A-82F1-1101D7D51C5A}" destId="{5E6CE486-991E-465F-9B07-0315092C9E5D}" srcOrd="4" destOrd="0" parTransId="{CD82B1F8-5CDE-402E-9831-5CECEA1E037C}" sibTransId="{E4DA7518-BFEA-4369-A22D-624EA332F5C0}"/>
    <dgm:cxn modelId="{B970F9C3-27A6-458A-A785-3351D987231B}" type="presOf" srcId="{D44CEA13-D4AD-45CA-87AD-80BCD49D85E8}" destId="{58057279-AD57-48F0-A179-E54DE2AD6DA6}" srcOrd="0" destOrd="7" presId="urn:microsoft.com/office/officeart/2005/8/layout/hList1"/>
    <dgm:cxn modelId="{4D69C4C7-4D51-47D2-8FF1-2FD495AE6110}" type="presOf" srcId="{17370A8F-CDD3-429A-82F1-1101D7D51C5A}" destId="{B28AD239-D036-4C7A-97A7-C7F23F319B79}" srcOrd="0" destOrd="0" presId="urn:microsoft.com/office/officeart/2005/8/layout/hList1"/>
    <dgm:cxn modelId="{F86EF6CB-9614-4077-9FAF-04D1052A2F9D}" type="presOf" srcId="{19C47E4F-ADAE-488F-B23C-9FD61047F880}" destId="{58057279-AD57-48F0-A179-E54DE2AD6DA6}" srcOrd="0" destOrd="1" presId="urn:microsoft.com/office/officeart/2005/8/layout/hList1"/>
    <dgm:cxn modelId="{6EEBEBDC-E2B6-421A-8D48-599CD127DE44}" type="presOf" srcId="{50A0C915-8969-45CF-8A3E-1923D4E44A78}" destId="{58057279-AD57-48F0-A179-E54DE2AD6DA6}" srcOrd="0" destOrd="5" presId="urn:microsoft.com/office/officeart/2005/8/layout/hList1"/>
    <dgm:cxn modelId="{A7D324F2-8244-4C0E-9F85-A397F5AD94B9}" srcId="{17370A8F-CDD3-429A-82F1-1101D7D51C5A}" destId="{D44CEA13-D4AD-45CA-87AD-80BCD49D85E8}" srcOrd="7" destOrd="0" parTransId="{ED41158F-9E0D-4C5E-AD73-F5D824F1C6B8}" sibTransId="{F4020B8B-C8CB-4B76-95A7-36ACFE161F9F}"/>
    <dgm:cxn modelId="{ACEE6FF6-C320-44C9-ABFE-8A5F245CBF00}" type="presOf" srcId="{DDA6C857-3010-4D9A-82BD-FF190F7BD4C4}" destId="{58057279-AD57-48F0-A179-E54DE2AD6DA6}" srcOrd="0" destOrd="8" presId="urn:microsoft.com/office/officeart/2005/8/layout/hList1"/>
    <dgm:cxn modelId="{5FB8CA4D-0440-46D9-96AD-101A1D332510}" type="presParOf" srcId="{1D097222-4001-4879-B0A7-1F697291ABAE}" destId="{5205B1C4-CD1C-490F-9052-2F720A60720F}" srcOrd="0" destOrd="0" presId="urn:microsoft.com/office/officeart/2005/8/layout/hList1"/>
    <dgm:cxn modelId="{CCA93DD2-7F60-4932-AE42-BDF4B1BCC11C}" type="presParOf" srcId="{5205B1C4-CD1C-490F-9052-2F720A60720F}" destId="{B28AD239-D036-4C7A-97A7-C7F23F319B79}" srcOrd="0" destOrd="0" presId="urn:microsoft.com/office/officeart/2005/8/layout/hList1"/>
    <dgm:cxn modelId="{07DF7AFC-FA95-4B75-9017-E2E027FD9B51}" type="presParOf" srcId="{5205B1C4-CD1C-490F-9052-2F720A60720F}" destId="{58057279-AD57-48F0-A179-E54DE2AD6DA6}" srcOrd="1" destOrd="0" presId="urn:microsoft.com/office/officeart/2005/8/layout/hList1"/>
    <dgm:cxn modelId="{AD334490-BC01-4D6E-BFBB-AF53FBC0F4D7}" type="presParOf" srcId="{1D097222-4001-4879-B0A7-1F697291ABAE}" destId="{64120B72-FF44-4548-A2A1-7E6777DE6ADF}" srcOrd="1" destOrd="0" presId="urn:microsoft.com/office/officeart/2005/8/layout/hList1"/>
    <dgm:cxn modelId="{56125BE3-2002-4FF7-BFCF-76EA2A350C1A}" type="presParOf" srcId="{1D097222-4001-4879-B0A7-1F697291ABAE}" destId="{2CD355E4-7736-477A-89A5-D31A38ACA998}" srcOrd="2" destOrd="0" presId="urn:microsoft.com/office/officeart/2005/8/layout/hList1"/>
    <dgm:cxn modelId="{AD8F2B34-B514-4567-B39A-2CEE1DFF95A8}" type="presParOf" srcId="{2CD355E4-7736-477A-89A5-D31A38ACA998}" destId="{2A95265A-9BDF-4A97-A54A-99535A528991}" srcOrd="0" destOrd="0" presId="urn:microsoft.com/office/officeart/2005/8/layout/hList1"/>
    <dgm:cxn modelId="{A5BA4AF1-30AD-45C8-8F8C-BE05A188E80D}" type="presParOf" srcId="{2CD355E4-7736-477A-89A5-D31A38ACA998}" destId="{83658166-7CB1-4E30-852A-89C2A6BBB5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F59A8A-58AD-454B-9C06-D8CF1D09A1D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2E8B510-2986-420D-AFBC-C06FA7D0122C}">
      <dgm:prSet phldrT="[Text]"/>
      <dgm:spPr/>
      <dgm:t>
        <a:bodyPr/>
        <a:lstStyle/>
        <a:p>
          <a:r>
            <a:rPr lang="en-US"/>
            <a:t>Consumer</a:t>
          </a:r>
        </a:p>
      </dgm:t>
    </dgm:pt>
    <dgm:pt modelId="{0DFBE170-8845-4A79-8572-2B0D9DA01714}" type="parTrans" cxnId="{9D618A7A-CDE6-4396-84B2-874C0B5B2774}">
      <dgm:prSet/>
      <dgm:spPr/>
      <dgm:t>
        <a:bodyPr/>
        <a:lstStyle/>
        <a:p>
          <a:endParaRPr lang="en-US"/>
        </a:p>
      </dgm:t>
    </dgm:pt>
    <dgm:pt modelId="{371A28A4-07A5-470F-ACF8-5F55DC4C6102}" type="sibTrans" cxnId="{9D618A7A-CDE6-4396-84B2-874C0B5B2774}">
      <dgm:prSet/>
      <dgm:spPr/>
      <dgm:t>
        <a:bodyPr/>
        <a:lstStyle/>
        <a:p>
          <a:endParaRPr lang="en-US"/>
        </a:p>
      </dgm:t>
    </dgm:pt>
    <dgm:pt modelId="{C1AAAE8F-DDC4-4A09-9FCD-8B93BFA2D18A}">
      <dgm:prSet phldrT="[Text]"/>
      <dgm:spPr/>
      <dgm:t>
        <a:bodyPr/>
        <a:lstStyle/>
        <a:p>
          <a:r>
            <a:rPr lang="en-US"/>
            <a:t>Demographics</a:t>
          </a:r>
        </a:p>
      </dgm:t>
    </dgm:pt>
    <dgm:pt modelId="{DD8E70FA-43BC-4673-9F04-77E7A0EDB788}" type="parTrans" cxnId="{4A9B11EE-8368-4C02-A428-A06FFFC17B3F}">
      <dgm:prSet/>
      <dgm:spPr/>
      <dgm:t>
        <a:bodyPr/>
        <a:lstStyle/>
        <a:p>
          <a:endParaRPr lang="en-US"/>
        </a:p>
      </dgm:t>
    </dgm:pt>
    <dgm:pt modelId="{71141835-CFCE-4665-A192-17AA274D2B71}" type="sibTrans" cxnId="{4A9B11EE-8368-4C02-A428-A06FFFC17B3F}">
      <dgm:prSet/>
      <dgm:spPr/>
      <dgm:t>
        <a:bodyPr/>
        <a:lstStyle/>
        <a:p>
          <a:endParaRPr lang="en-US"/>
        </a:p>
      </dgm:t>
    </dgm:pt>
    <dgm:pt modelId="{555F0587-1F4E-4C32-8D45-B97588792AC0}">
      <dgm:prSet phldrT="[Text]"/>
      <dgm:spPr/>
      <dgm:t>
        <a:bodyPr/>
        <a:lstStyle/>
        <a:p>
          <a:r>
            <a:rPr lang="en-US"/>
            <a:t>Medical Conditions</a:t>
          </a:r>
        </a:p>
      </dgm:t>
    </dgm:pt>
    <dgm:pt modelId="{6A4211D4-97D4-44FE-B69F-75A4B424D4F1}" type="parTrans" cxnId="{BD9B898D-B170-4B67-AE9A-6141B1B385AE}">
      <dgm:prSet/>
      <dgm:spPr/>
      <dgm:t>
        <a:bodyPr/>
        <a:lstStyle/>
        <a:p>
          <a:endParaRPr lang="en-US"/>
        </a:p>
      </dgm:t>
    </dgm:pt>
    <dgm:pt modelId="{C2154BFB-602A-44E6-8C6A-25F41743411A}" type="sibTrans" cxnId="{BD9B898D-B170-4B67-AE9A-6141B1B385AE}">
      <dgm:prSet/>
      <dgm:spPr/>
      <dgm:t>
        <a:bodyPr/>
        <a:lstStyle/>
        <a:p>
          <a:endParaRPr lang="en-US"/>
        </a:p>
      </dgm:t>
    </dgm:pt>
    <dgm:pt modelId="{1D46C8EF-BD4D-4DD7-B75D-97916151A010}">
      <dgm:prSet phldrT="[Text]"/>
      <dgm:spPr/>
      <dgm:t>
        <a:bodyPr/>
        <a:lstStyle/>
        <a:p>
          <a:r>
            <a:rPr lang="en-US"/>
            <a:t>Caregiver Needs</a:t>
          </a:r>
        </a:p>
      </dgm:t>
    </dgm:pt>
    <dgm:pt modelId="{8F97F8AC-0ACC-4374-BFB9-32F6F342E09D}" type="parTrans" cxnId="{179E0160-3DD6-40AB-8285-65D19EF9D1F4}">
      <dgm:prSet/>
      <dgm:spPr/>
      <dgm:t>
        <a:bodyPr/>
        <a:lstStyle/>
        <a:p>
          <a:endParaRPr lang="en-US"/>
        </a:p>
      </dgm:t>
    </dgm:pt>
    <dgm:pt modelId="{AACD4BBF-40A1-417E-A667-7DDCB2229679}" type="sibTrans" cxnId="{179E0160-3DD6-40AB-8285-65D19EF9D1F4}">
      <dgm:prSet/>
      <dgm:spPr/>
      <dgm:t>
        <a:bodyPr/>
        <a:lstStyle/>
        <a:p>
          <a:endParaRPr lang="en-US"/>
        </a:p>
      </dgm:t>
    </dgm:pt>
    <dgm:pt modelId="{55201229-2751-4DE3-BDAE-9E73A3B77C0A}">
      <dgm:prSet phldrT="[Text]"/>
      <dgm:spPr/>
      <dgm:t>
        <a:bodyPr/>
        <a:lstStyle/>
        <a:p>
          <a:r>
            <a:rPr lang="en-US"/>
            <a:t>Any information you think would be helpful!</a:t>
          </a:r>
        </a:p>
      </dgm:t>
    </dgm:pt>
    <dgm:pt modelId="{6760CC8B-7C1B-4C81-90E0-13D66AEAECDA}" type="parTrans" cxnId="{31B9774D-7102-4B4A-BAA7-9C2CAEE27CF7}">
      <dgm:prSet/>
      <dgm:spPr/>
      <dgm:t>
        <a:bodyPr/>
        <a:lstStyle/>
        <a:p>
          <a:endParaRPr lang="en-US"/>
        </a:p>
      </dgm:t>
    </dgm:pt>
    <dgm:pt modelId="{033DA9D2-12E4-4C3A-988C-A9AD50366B39}" type="sibTrans" cxnId="{31B9774D-7102-4B4A-BAA7-9C2CAEE27CF7}">
      <dgm:prSet/>
      <dgm:spPr/>
      <dgm:t>
        <a:bodyPr/>
        <a:lstStyle/>
        <a:p>
          <a:endParaRPr lang="en-US"/>
        </a:p>
      </dgm:t>
    </dgm:pt>
    <dgm:pt modelId="{EFEA184A-46C8-4180-A155-191F541C1123}">
      <dgm:prSet phldrT="[Text]"/>
      <dgm:spPr/>
      <dgm:t>
        <a:bodyPr/>
        <a:lstStyle/>
        <a:p>
          <a:r>
            <a:rPr lang="en-US"/>
            <a:t>Formal/Informal Supports</a:t>
          </a:r>
        </a:p>
      </dgm:t>
    </dgm:pt>
    <dgm:pt modelId="{9BC57CF5-5234-4867-9898-2B0E86C89889}" type="parTrans" cxnId="{A40BAC0E-7508-4C21-9A59-45D8C0E05811}">
      <dgm:prSet/>
      <dgm:spPr/>
      <dgm:t>
        <a:bodyPr/>
        <a:lstStyle/>
        <a:p>
          <a:endParaRPr lang="en-US"/>
        </a:p>
      </dgm:t>
    </dgm:pt>
    <dgm:pt modelId="{DFB997A3-7EE7-4795-957D-1FE008151872}" type="sibTrans" cxnId="{A40BAC0E-7508-4C21-9A59-45D8C0E05811}">
      <dgm:prSet/>
      <dgm:spPr/>
      <dgm:t>
        <a:bodyPr/>
        <a:lstStyle/>
        <a:p>
          <a:endParaRPr lang="en-US"/>
        </a:p>
      </dgm:t>
    </dgm:pt>
    <dgm:pt modelId="{028BA5EE-3373-47DC-9DAC-8DC0430C179A}">
      <dgm:prSet phldrT="[Text]"/>
      <dgm:spPr/>
      <dgm:t>
        <a:bodyPr/>
        <a:lstStyle/>
        <a:p>
          <a:r>
            <a:rPr lang="en-US"/>
            <a:t>In-Home Care Needs</a:t>
          </a:r>
        </a:p>
      </dgm:t>
    </dgm:pt>
    <dgm:pt modelId="{C59E7BC1-1124-49C4-B87F-E4A50BC8E5C6}" type="parTrans" cxnId="{7FDE6258-9C92-40A4-B778-31A161AD5B0C}">
      <dgm:prSet/>
      <dgm:spPr/>
      <dgm:t>
        <a:bodyPr/>
        <a:lstStyle/>
        <a:p>
          <a:endParaRPr lang="en-US"/>
        </a:p>
      </dgm:t>
    </dgm:pt>
    <dgm:pt modelId="{25E7EE32-8605-4BFB-8F77-B07F496319F4}" type="sibTrans" cxnId="{7FDE6258-9C92-40A4-B778-31A161AD5B0C}">
      <dgm:prSet/>
      <dgm:spPr/>
      <dgm:t>
        <a:bodyPr/>
        <a:lstStyle/>
        <a:p>
          <a:endParaRPr lang="en-US"/>
        </a:p>
      </dgm:t>
    </dgm:pt>
    <dgm:pt modelId="{0F816B38-8577-411F-B790-C023BAAD1094}" type="pres">
      <dgm:prSet presAssocID="{47F59A8A-58AD-454B-9C06-D8CF1D09A1DE}" presName="Name0" presStyleCnt="0">
        <dgm:presLayoutVars>
          <dgm:chMax val="1"/>
          <dgm:chPref val="1"/>
          <dgm:dir/>
          <dgm:animOne val="branch"/>
          <dgm:animLvl val="lvl"/>
        </dgm:presLayoutVars>
      </dgm:prSet>
      <dgm:spPr/>
    </dgm:pt>
    <dgm:pt modelId="{7F47B919-C3B3-4DD3-83DD-8368DB2F99F5}" type="pres">
      <dgm:prSet presAssocID="{B2E8B510-2986-420D-AFBC-C06FA7D0122C}" presName="Parent" presStyleLbl="node0" presStyleIdx="0" presStyleCnt="1">
        <dgm:presLayoutVars>
          <dgm:chMax val="6"/>
          <dgm:chPref val="6"/>
        </dgm:presLayoutVars>
      </dgm:prSet>
      <dgm:spPr/>
    </dgm:pt>
    <dgm:pt modelId="{3C4B1A67-8C6E-4CD6-B20C-13EAF277CB9B}" type="pres">
      <dgm:prSet presAssocID="{C1AAAE8F-DDC4-4A09-9FCD-8B93BFA2D18A}" presName="Accent1" presStyleCnt="0"/>
      <dgm:spPr/>
    </dgm:pt>
    <dgm:pt modelId="{0FF7FD80-3A42-46F1-BF37-9E21D5F7EE62}" type="pres">
      <dgm:prSet presAssocID="{C1AAAE8F-DDC4-4A09-9FCD-8B93BFA2D18A}" presName="Accent" presStyleLbl="bgShp" presStyleIdx="0" presStyleCnt="6"/>
      <dgm:spPr/>
    </dgm:pt>
    <dgm:pt modelId="{2A9D64C9-D464-41F5-A28B-D9FE411A5224}" type="pres">
      <dgm:prSet presAssocID="{C1AAAE8F-DDC4-4A09-9FCD-8B93BFA2D18A}" presName="Child1" presStyleLbl="node1" presStyleIdx="0" presStyleCnt="6">
        <dgm:presLayoutVars>
          <dgm:chMax val="0"/>
          <dgm:chPref val="0"/>
          <dgm:bulletEnabled val="1"/>
        </dgm:presLayoutVars>
      </dgm:prSet>
      <dgm:spPr/>
    </dgm:pt>
    <dgm:pt modelId="{3FA0FABB-0A73-4D08-A158-BA38610FC564}" type="pres">
      <dgm:prSet presAssocID="{555F0587-1F4E-4C32-8D45-B97588792AC0}" presName="Accent2" presStyleCnt="0"/>
      <dgm:spPr/>
    </dgm:pt>
    <dgm:pt modelId="{B438AD5E-75F5-4525-84D4-E0BD587B28DA}" type="pres">
      <dgm:prSet presAssocID="{555F0587-1F4E-4C32-8D45-B97588792AC0}" presName="Accent" presStyleLbl="bgShp" presStyleIdx="1" presStyleCnt="6"/>
      <dgm:spPr/>
    </dgm:pt>
    <dgm:pt modelId="{8132DA3B-EB07-4263-8865-909A49922381}" type="pres">
      <dgm:prSet presAssocID="{555F0587-1F4E-4C32-8D45-B97588792AC0}" presName="Child2" presStyleLbl="node1" presStyleIdx="1" presStyleCnt="6">
        <dgm:presLayoutVars>
          <dgm:chMax val="0"/>
          <dgm:chPref val="0"/>
          <dgm:bulletEnabled val="1"/>
        </dgm:presLayoutVars>
      </dgm:prSet>
      <dgm:spPr/>
    </dgm:pt>
    <dgm:pt modelId="{853EC0BF-5498-438E-AE0E-EF7D5192C096}" type="pres">
      <dgm:prSet presAssocID="{1D46C8EF-BD4D-4DD7-B75D-97916151A010}" presName="Accent3" presStyleCnt="0"/>
      <dgm:spPr/>
    </dgm:pt>
    <dgm:pt modelId="{3DBA236F-25A2-45CA-B242-1E1F3DB5546F}" type="pres">
      <dgm:prSet presAssocID="{1D46C8EF-BD4D-4DD7-B75D-97916151A010}" presName="Accent" presStyleLbl="bgShp" presStyleIdx="2" presStyleCnt="6"/>
      <dgm:spPr/>
    </dgm:pt>
    <dgm:pt modelId="{E692630A-705D-4B5E-8CCD-E36DF6D1DB39}" type="pres">
      <dgm:prSet presAssocID="{1D46C8EF-BD4D-4DD7-B75D-97916151A010}" presName="Child3" presStyleLbl="node1" presStyleIdx="2" presStyleCnt="6">
        <dgm:presLayoutVars>
          <dgm:chMax val="0"/>
          <dgm:chPref val="0"/>
          <dgm:bulletEnabled val="1"/>
        </dgm:presLayoutVars>
      </dgm:prSet>
      <dgm:spPr/>
    </dgm:pt>
    <dgm:pt modelId="{38911198-FFB7-4068-A277-2F4F49D810FE}" type="pres">
      <dgm:prSet presAssocID="{55201229-2751-4DE3-BDAE-9E73A3B77C0A}" presName="Accent4" presStyleCnt="0"/>
      <dgm:spPr/>
    </dgm:pt>
    <dgm:pt modelId="{0AA16D16-3CB8-43ED-BFE6-FAE1A728EB2F}" type="pres">
      <dgm:prSet presAssocID="{55201229-2751-4DE3-BDAE-9E73A3B77C0A}" presName="Accent" presStyleLbl="bgShp" presStyleIdx="3" presStyleCnt="6"/>
      <dgm:spPr/>
    </dgm:pt>
    <dgm:pt modelId="{7946E51E-E827-4E8C-9A18-DD59C563E1E9}" type="pres">
      <dgm:prSet presAssocID="{55201229-2751-4DE3-BDAE-9E73A3B77C0A}" presName="Child4" presStyleLbl="node1" presStyleIdx="3" presStyleCnt="6">
        <dgm:presLayoutVars>
          <dgm:chMax val="0"/>
          <dgm:chPref val="0"/>
          <dgm:bulletEnabled val="1"/>
        </dgm:presLayoutVars>
      </dgm:prSet>
      <dgm:spPr/>
    </dgm:pt>
    <dgm:pt modelId="{43D2F305-0C59-4743-B7FB-6B7481AA39A6}" type="pres">
      <dgm:prSet presAssocID="{EFEA184A-46C8-4180-A155-191F541C1123}" presName="Accent5" presStyleCnt="0"/>
      <dgm:spPr/>
    </dgm:pt>
    <dgm:pt modelId="{6573A13D-612C-444E-B8FC-C37FFC0066BE}" type="pres">
      <dgm:prSet presAssocID="{EFEA184A-46C8-4180-A155-191F541C1123}" presName="Accent" presStyleLbl="bgShp" presStyleIdx="4" presStyleCnt="6"/>
      <dgm:spPr/>
    </dgm:pt>
    <dgm:pt modelId="{93FC9008-3846-4386-94E3-0EDDC50529C3}" type="pres">
      <dgm:prSet presAssocID="{EFEA184A-46C8-4180-A155-191F541C1123}" presName="Child5" presStyleLbl="node1" presStyleIdx="4" presStyleCnt="6">
        <dgm:presLayoutVars>
          <dgm:chMax val="0"/>
          <dgm:chPref val="0"/>
          <dgm:bulletEnabled val="1"/>
        </dgm:presLayoutVars>
      </dgm:prSet>
      <dgm:spPr/>
    </dgm:pt>
    <dgm:pt modelId="{31E7DA0C-02E0-4075-A434-A7ED1688D444}" type="pres">
      <dgm:prSet presAssocID="{028BA5EE-3373-47DC-9DAC-8DC0430C179A}" presName="Accent6" presStyleCnt="0"/>
      <dgm:spPr/>
    </dgm:pt>
    <dgm:pt modelId="{68DBAEBD-2818-4F93-B0E2-9D14B8B8C2AF}" type="pres">
      <dgm:prSet presAssocID="{028BA5EE-3373-47DC-9DAC-8DC0430C179A}" presName="Accent" presStyleLbl="bgShp" presStyleIdx="5" presStyleCnt="6"/>
      <dgm:spPr/>
    </dgm:pt>
    <dgm:pt modelId="{41979AD2-36A9-44E8-89B7-CFF3FCF6DF4B}" type="pres">
      <dgm:prSet presAssocID="{028BA5EE-3373-47DC-9DAC-8DC0430C179A}" presName="Child6" presStyleLbl="node1" presStyleIdx="5" presStyleCnt="6" custLinFactNeighborY="721">
        <dgm:presLayoutVars>
          <dgm:chMax val="0"/>
          <dgm:chPref val="0"/>
          <dgm:bulletEnabled val="1"/>
        </dgm:presLayoutVars>
      </dgm:prSet>
      <dgm:spPr/>
    </dgm:pt>
  </dgm:ptLst>
  <dgm:cxnLst>
    <dgm:cxn modelId="{61D10E0C-65DA-411D-856F-21512367DC8D}" type="presOf" srcId="{1D46C8EF-BD4D-4DD7-B75D-97916151A010}" destId="{E692630A-705D-4B5E-8CCD-E36DF6D1DB39}" srcOrd="0" destOrd="0" presId="urn:microsoft.com/office/officeart/2011/layout/HexagonRadial"/>
    <dgm:cxn modelId="{A40BAC0E-7508-4C21-9A59-45D8C0E05811}" srcId="{B2E8B510-2986-420D-AFBC-C06FA7D0122C}" destId="{EFEA184A-46C8-4180-A155-191F541C1123}" srcOrd="4" destOrd="0" parTransId="{9BC57CF5-5234-4867-9898-2B0E86C89889}" sibTransId="{DFB997A3-7EE7-4795-957D-1FE008151872}"/>
    <dgm:cxn modelId="{B1BF265E-129A-4B58-8588-65B9446A0789}" type="presOf" srcId="{47F59A8A-58AD-454B-9C06-D8CF1D09A1DE}" destId="{0F816B38-8577-411F-B790-C023BAAD1094}" srcOrd="0" destOrd="0" presId="urn:microsoft.com/office/officeart/2011/layout/HexagonRadial"/>
    <dgm:cxn modelId="{179E0160-3DD6-40AB-8285-65D19EF9D1F4}" srcId="{B2E8B510-2986-420D-AFBC-C06FA7D0122C}" destId="{1D46C8EF-BD4D-4DD7-B75D-97916151A010}" srcOrd="2" destOrd="0" parTransId="{8F97F8AC-0ACC-4374-BFB9-32F6F342E09D}" sibTransId="{AACD4BBF-40A1-417E-A667-7DDCB2229679}"/>
    <dgm:cxn modelId="{31B9774D-7102-4B4A-BAA7-9C2CAEE27CF7}" srcId="{B2E8B510-2986-420D-AFBC-C06FA7D0122C}" destId="{55201229-2751-4DE3-BDAE-9E73A3B77C0A}" srcOrd="3" destOrd="0" parTransId="{6760CC8B-7C1B-4C81-90E0-13D66AEAECDA}" sibTransId="{033DA9D2-12E4-4C3A-988C-A9AD50366B39}"/>
    <dgm:cxn modelId="{93B7CC71-420A-4C55-9DD8-8CFF300D1377}" type="presOf" srcId="{C1AAAE8F-DDC4-4A09-9FCD-8B93BFA2D18A}" destId="{2A9D64C9-D464-41F5-A28B-D9FE411A5224}" srcOrd="0" destOrd="0" presId="urn:microsoft.com/office/officeart/2011/layout/HexagonRadial"/>
    <dgm:cxn modelId="{7FDE6258-9C92-40A4-B778-31A161AD5B0C}" srcId="{B2E8B510-2986-420D-AFBC-C06FA7D0122C}" destId="{028BA5EE-3373-47DC-9DAC-8DC0430C179A}" srcOrd="5" destOrd="0" parTransId="{C59E7BC1-1124-49C4-B87F-E4A50BC8E5C6}" sibTransId="{25E7EE32-8605-4BFB-8F77-B07F496319F4}"/>
    <dgm:cxn modelId="{9D618A7A-CDE6-4396-84B2-874C0B5B2774}" srcId="{47F59A8A-58AD-454B-9C06-D8CF1D09A1DE}" destId="{B2E8B510-2986-420D-AFBC-C06FA7D0122C}" srcOrd="0" destOrd="0" parTransId="{0DFBE170-8845-4A79-8572-2B0D9DA01714}" sibTransId="{371A28A4-07A5-470F-ACF8-5F55DC4C6102}"/>
    <dgm:cxn modelId="{1855CA84-6489-4278-9EB9-DBED3049AD6C}" type="presOf" srcId="{B2E8B510-2986-420D-AFBC-C06FA7D0122C}" destId="{7F47B919-C3B3-4DD3-83DD-8368DB2F99F5}" srcOrd="0" destOrd="0" presId="urn:microsoft.com/office/officeart/2011/layout/HexagonRadial"/>
    <dgm:cxn modelId="{BD9B898D-B170-4B67-AE9A-6141B1B385AE}" srcId="{B2E8B510-2986-420D-AFBC-C06FA7D0122C}" destId="{555F0587-1F4E-4C32-8D45-B97588792AC0}" srcOrd="1" destOrd="0" parTransId="{6A4211D4-97D4-44FE-B69F-75A4B424D4F1}" sibTransId="{C2154BFB-602A-44E6-8C6A-25F41743411A}"/>
    <dgm:cxn modelId="{F1A2DB9E-C631-4C91-A9B8-4F4AF36A1433}" type="presOf" srcId="{55201229-2751-4DE3-BDAE-9E73A3B77C0A}" destId="{7946E51E-E827-4E8C-9A18-DD59C563E1E9}" srcOrd="0" destOrd="0" presId="urn:microsoft.com/office/officeart/2011/layout/HexagonRadial"/>
    <dgm:cxn modelId="{2F5708AD-9B88-42F9-AEB6-38FBD7F040C9}" type="presOf" srcId="{028BA5EE-3373-47DC-9DAC-8DC0430C179A}" destId="{41979AD2-36A9-44E8-89B7-CFF3FCF6DF4B}" srcOrd="0" destOrd="0" presId="urn:microsoft.com/office/officeart/2011/layout/HexagonRadial"/>
    <dgm:cxn modelId="{627A72DB-75ED-43CA-AFB7-4B2567F6D665}" type="presOf" srcId="{555F0587-1F4E-4C32-8D45-B97588792AC0}" destId="{8132DA3B-EB07-4263-8865-909A49922381}" srcOrd="0" destOrd="0" presId="urn:microsoft.com/office/officeart/2011/layout/HexagonRadial"/>
    <dgm:cxn modelId="{C36C1AE5-3701-47A0-8B7D-2E278D755D32}" type="presOf" srcId="{EFEA184A-46C8-4180-A155-191F541C1123}" destId="{93FC9008-3846-4386-94E3-0EDDC50529C3}" srcOrd="0" destOrd="0" presId="urn:microsoft.com/office/officeart/2011/layout/HexagonRadial"/>
    <dgm:cxn modelId="{4A9B11EE-8368-4C02-A428-A06FFFC17B3F}" srcId="{B2E8B510-2986-420D-AFBC-C06FA7D0122C}" destId="{C1AAAE8F-DDC4-4A09-9FCD-8B93BFA2D18A}" srcOrd="0" destOrd="0" parTransId="{DD8E70FA-43BC-4673-9F04-77E7A0EDB788}" sibTransId="{71141835-CFCE-4665-A192-17AA274D2B71}"/>
    <dgm:cxn modelId="{D53D82A4-4052-4301-A7DC-6D46E41B1B00}" type="presParOf" srcId="{0F816B38-8577-411F-B790-C023BAAD1094}" destId="{7F47B919-C3B3-4DD3-83DD-8368DB2F99F5}" srcOrd="0" destOrd="0" presId="urn:microsoft.com/office/officeart/2011/layout/HexagonRadial"/>
    <dgm:cxn modelId="{CDBA4F74-6997-4481-8121-9BB1A6B6C822}" type="presParOf" srcId="{0F816B38-8577-411F-B790-C023BAAD1094}" destId="{3C4B1A67-8C6E-4CD6-B20C-13EAF277CB9B}" srcOrd="1" destOrd="0" presId="urn:microsoft.com/office/officeart/2011/layout/HexagonRadial"/>
    <dgm:cxn modelId="{F2B73124-BAF9-4270-A8DE-9AB5DCFD29C5}" type="presParOf" srcId="{3C4B1A67-8C6E-4CD6-B20C-13EAF277CB9B}" destId="{0FF7FD80-3A42-46F1-BF37-9E21D5F7EE62}" srcOrd="0" destOrd="0" presId="urn:microsoft.com/office/officeart/2011/layout/HexagonRadial"/>
    <dgm:cxn modelId="{549D221A-669C-4A4C-AACA-2F860E17C69E}" type="presParOf" srcId="{0F816B38-8577-411F-B790-C023BAAD1094}" destId="{2A9D64C9-D464-41F5-A28B-D9FE411A5224}" srcOrd="2" destOrd="0" presId="urn:microsoft.com/office/officeart/2011/layout/HexagonRadial"/>
    <dgm:cxn modelId="{19E5AF5D-B2FC-4570-8872-70E1BC05BC12}" type="presParOf" srcId="{0F816B38-8577-411F-B790-C023BAAD1094}" destId="{3FA0FABB-0A73-4D08-A158-BA38610FC564}" srcOrd="3" destOrd="0" presId="urn:microsoft.com/office/officeart/2011/layout/HexagonRadial"/>
    <dgm:cxn modelId="{5C0EAAEE-2B68-4CC9-B661-41614745B857}" type="presParOf" srcId="{3FA0FABB-0A73-4D08-A158-BA38610FC564}" destId="{B438AD5E-75F5-4525-84D4-E0BD587B28DA}" srcOrd="0" destOrd="0" presId="urn:microsoft.com/office/officeart/2011/layout/HexagonRadial"/>
    <dgm:cxn modelId="{947B16D0-B8C0-4716-9511-A0846584B855}" type="presParOf" srcId="{0F816B38-8577-411F-B790-C023BAAD1094}" destId="{8132DA3B-EB07-4263-8865-909A49922381}" srcOrd="4" destOrd="0" presId="urn:microsoft.com/office/officeart/2011/layout/HexagonRadial"/>
    <dgm:cxn modelId="{3A54C9F2-B508-4F1D-92C6-49D185C23AB8}" type="presParOf" srcId="{0F816B38-8577-411F-B790-C023BAAD1094}" destId="{853EC0BF-5498-438E-AE0E-EF7D5192C096}" srcOrd="5" destOrd="0" presId="urn:microsoft.com/office/officeart/2011/layout/HexagonRadial"/>
    <dgm:cxn modelId="{32CCB958-194A-4A9C-BB50-AE8F4BD648A4}" type="presParOf" srcId="{853EC0BF-5498-438E-AE0E-EF7D5192C096}" destId="{3DBA236F-25A2-45CA-B242-1E1F3DB5546F}" srcOrd="0" destOrd="0" presId="urn:microsoft.com/office/officeart/2011/layout/HexagonRadial"/>
    <dgm:cxn modelId="{0AE78672-C004-46BE-9324-C3F533444EAA}" type="presParOf" srcId="{0F816B38-8577-411F-B790-C023BAAD1094}" destId="{E692630A-705D-4B5E-8CCD-E36DF6D1DB39}" srcOrd="6" destOrd="0" presId="urn:microsoft.com/office/officeart/2011/layout/HexagonRadial"/>
    <dgm:cxn modelId="{24CC257B-3A3D-48D1-A3CC-EBC287AB6F39}" type="presParOf" srcId="{0F816B38-8577-411F-B790-C023BAAD1094}" destId="{38911198-FFB7-4068-A277-2F4F49D810FE}" srcOrd="7" destOrd="0" presId="urn:microsoft.com/office/officeart/2011/layout/HexagonRadial"/>
    <dgm:cxn modelId="{E5559283-3021-46AD-9A5B-388F8BCD611C}" type="presParOf" srcId="{38911198-FFB7-4068-A277-2F4F49D810FE}" destId="{0AA16D16-3CB8-43ED-BFE6-FAE1A728EB2F}" srcOrd="0" destOrd="0" presId="urn:microsoft.com/office/officeart/2011/layout/HexagonRadial"/>
    <dgm:cxn modelId="{FEC65311-EB04-4A14-81BE-F800B14B6387}" type="presParOf" srcId="{0F816B38-8577-411F-B790-C023BAAD1094}" destId="{7946E51E-E827-4E8C-9A18-DD59C563E1E9}" srcOrd="8" destOrd="0" presId="urn:microsoft.com/office/officeart/2011/layout/HexagonRadial"/>
    <dgm:cxn modelId="{279CA009-1947-4C98-B683-E96E13406B4E}" type="presParOf" srcId="{0F816B38-8577-411F-B790-C023BAAD1094}" destId="{43D2F305-0C59-4743-B7FB-6B7481AA39A6}" srcOrd="9" destOrd="0" presId="urn:microsoft.com/office/officeart/2011/layout/HexagonRadial"/>
    <dgm:cxn modelId="{8E1D2CAD-AA51-4732-AAA1-B0D6776CCD5B}" type="presParOf" srcId="{43D2F305-0C59-4743-B7FB-6B7481AA39A6}" destId="{6573A13D-612C-444E-B8FC-C37FFC0066BE}" srcOrd="0" destOrd="0" presId="urn:microsoft.com/office/officeart/2011/layout/HexagonRadial"/>
    <dgm:cxn modelId="{05BA9E0A-B24A-49B3-9F00-2A49FBD106A1}" type="presParOf" srcId="{0F816B38-8577-411F-B790-C023BAAD1094}" destId="{93FC9008-3846-4386-94E3-0EDDC50529C3}" srcOrd="10" destOrd="0" presId="urn:microsoft.com/office/officeart/2011/layout/HexagonRadial"/>
    <dgm:cxn modelId="{F089C13F-4E10-4549-B0AA-C043CC8CB5D5}" type="presParOf" srcId="{0F816B38-8577-411F-B790-C023BAAD1094}" destId="{31E7DA0C-02E0-4075-A434-A7ED1688D444}" srcOrd="11" destOrd="0" presId="urn:microsoft.com/office/officeart/2011/layout/HexagonRadial"/>
    <dgm:cxn modelId="{B62AAF59-5402-4815-98A0-AA35E892285C}" type="presParOf" srcId="{31E7DA0C-02E0-4075-A434-A7ED1688D444}" destId="{68DBAEBD-2818-4F93-B0E2-9D14B8B8C2AF}" srcOrd="0" destOrd="0" presId="urn:microsoft.com/office/officeart/2011/layout/HexagonRadial"/>
    <dgm:cxn modelId="{DFDA76CF-9BEA-46CA-8B72-C938889CDFDE}" type="presParOf" srcId="{0F816B38-8577-411F-B790-C023BAAD1094}" destId="{41979AD2-36A9-44E8-89B7-CFF3FCF6DF4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463E1-A2FD-4373-8828-08EBB2E0663F}" type="doc">
      <dgm:prSet loTypeId="urn:microsoft.com/office/officeart/2005/8/layout/vList6" loCatId="list" qsTypeId="urn:microsoft.com/office/officeart/2005/8/quickstyle/simple2" qsCatId="simple" csTypeId="urn:microsoft.com/office/officeart/2005/8/colors/accent1_2" csCatId="accent1" phldr="1"/>
      <dgm:spPr/>
      <dgm:t>
        <a:bodyPr/>
        <a:lstStyle/>
        <a:p>
          <a:endParaRPr lang="en-US"/>
        </a:p>
      </dgm:t>
    </dgm:pt>
    <dgm:pt modelId="{5ED31FDE-9A6B-4F1E-B458-89B752F6ECDA}">
      <dgm:prSet phldrT="[Text]"/>
      <dgm:spPr/>
      <dgm:t>
        <a:bodyPr/>
        <a:lstStyle/>
        <a:p>
          <a:r>
            <a:rPr lang="en-US"/>
            <a:t>Age</a:t>
          </a:r>
        </a:p>
      </dgm:t>
    </dgm:pt>
    <dgm:pt modelId="{259DBCFF-349F-46DC-A97C-AB7028C3A679}" type="parTrans" cxnId="{00820BE3-2DCF-4AB3-A253-7EBCF2A91287}">
      <dgm:prSet/>
      <dgm:spPr/>
      <dgm:t>
        <a:bodyPr/>
        <a:lstStyle/>
        <a:p>
          <a:endParaRPr lang="en-US"/>
        </a:p>
      </dgm:t>
    </dgm:pt>
    <dgm:pt modelId="{C6CAB0EF-7183-41FA-B1FE-562F9C025749}" type="sibTrans" cxnId="{00820BE3-2DCF-4AB3-A253-7EBCF2A91287}">
      <dgm:prSet/>
      <dgm:spPr/>
      <dgm:t>
        <a:bodyPr/>
        <a:lstStyle/>
        <a:p>
          <a:endParaRPr lang="en-US"/>
        </a:p>
      </dgm:t>
    </dgm:pt>
    <dgm:pt modelId="{D14F4B70-F12F-459B-B4A0-3F56BF3AD48F}">
      <dgm:prSet phldrT="[Text]"/>
      <dgm:spPr/>
      <dgm:t>
        <a:bodyPr/>
        <a:lstStyle/>
        <a:p>
          <a:r>
            <a:rPr lang="en-US"/>
            <a:t>60 years of age and above</a:t>
          </a:r>
        </a:p>
      </dgm:t>
    </dgm:pt>
    <dgm:pt modelId="{324427D3-9FC0-4677-9812-9DC88563D418}" type="parTrans" cxnId="{DF888EF6-520A-4895-84F0-6225D3F5EE7E}">
      <dgm:prSet/>
      <dgm:spPr/>
      <dgm:t>
        <a:bodyPr/>
        <a:lstStyle/>
        <a:p>
          <a:endParaRPr lang="en-US"/>
        </a:p>
      </dgm:t>
    </dgm:pt>
    <dgm:pt modelId="{95F399FE-6DA7-48F4-A157-6B9CB3755114}" type="sibTrans" cxnId="{DF888EF6-520A-4895-84F0-6225D3F5EE7E}">
      <dgm:prSet/>
      <dgm:spPr/>
      <dgm:t>
        <a:bodyPr/>
        <a:lstStyle/>
        <a:p>
          <a:endParaRPr lang="en-US"/>
        </a:p>
      </dgm:t>
    </dgm:pt>
    <dgm:pt modelId="{0E29CA8F-F8F2-42F0-AFF2-337640AF3CC1}">
      <dgm:prSet phldrT="[Text]"/>
      <dgm:spPr/>
      <dgm:t>
        <a:bodyPr/>
        <a:lstStyle/>
        <a:p>
          <a:r>
            <a:rPr lang="en-US"/>
            <a:t>Under age 60 with a diagnosis of Alzheimer’s or related Dementia disorder</a:t>
          </a:r>
        </a:p>
      </dgm:t>
    </dgm:pt>
    <dgm:pt modelId="{9B4C63A2-9BB2-4F3D-AB59-64B63167CA33}" type="parTrans" cxnId="{01376924-8C3A-4781-9F42-E700B885B7FD}">
      <dgm:prSet/>
      <dgm:spPr/>
      <dgm:t>
        <a:bodyPr/>
        <a:lstStyle/>
        <a:p>
          <a:endParaRPr lang="en-US"/>
        </a:p>
      </dgm:t>
    </dgm:pt>
    <dgm:pt modelId="{E094ACDD-BB63-4973-8088-54462AFBB0D4}" type="sibTrans" cxnId="{01376924-8C3A-4781-9F42-E700B885B7FD}">
      <dgm:prSet/>
      <dgm:spPr/>
      <dgm:t>
        <a:bodyPr/>
        <a:lstStyle/>
        <a:p>
          <a:endParaRPr lang="en-US"/>
        </a:p>
      </dgm:t>
    </dgm:pt>
    <dgm:pt modelId="{1613DFD8-CCCA-496C-B008-0C0EC44C9A8C}">
      <dgm:prSet phldrT="[Text]"/>
      <dgm:spPr/>
      <dgm:t>
        <a:bodyPr/>
        <a:lstStyle/>
        <a:p>
          <a:r>
            <a:rPr lang="en-US" dirty="0"/>
            <a:t>Residence</a:t>
          </a:r>
        </a:p>
      </dgm:t>
    </dgm:pt>
    <dgm:pt modelId="{1EBDC21C-4A4E-4830-AE29-74A41BFB5CDE}" type="parTrans" cxnId="{9FF462A1-3519-485B-88A8-D81E7A9D32FF}">
      <dgm:prSet/>
      <dgm:spPr/>
      <dgm:t>
        <a:bodyPr/>
        <a:lstStyle/>
        <a:p>
          <a:endParaRPr lang="en-US"/>
        </a:p>
      </dgm:t>
    </dgm:pt>
    <dgm:pt modelId="{4BC12400-47ED-46F3-9424-D7C9B4AA7DDC}" type="sibTrans" cxnId="{9FF462A1-3519-485B-88A8-D81E7A9D32FF}">
      <dgm:prSet/>
      <dgm:spPr/>
      <dgm:t>
        <a:bodyPr/>
        <a:lstStyle/>
        <a:p>
          <a:endParaRPr lang="en-US"/>
        </a:p>
      </dgm:t>
    </dgm:pt>
    <dgm:pt modelId="{38BF718C-76A8-424A-B2DB-25DB6472EE59}">
      <dgm:prSet phldrT="[Text]"/>
      <dgm:spPr/>
      <dgm:t>
        <a:bodyPr/>
        <a:lstStyle/>
        <a:p>
          <a:r>
            <a:rPr lang="en-US"/>
            <a:t>Resident of Massachusetts </a:t>
          </a:r>
        </a:p>
      </dgm:t>
    </dgm:pt>
    <dgm:pt modelId="{1640FCC8-B51F-4881-AA2D-17F16CD55DA6}" type="parTrans" cxnId="{69C1AE12-56BA-48EC-AA1F-AFBBEDF74D2C}">
      <dgm:prSet/>
      <dgm:spPr/>
      <dgm:t>
        <a:bodyPr/>
        <a:lstStyle/>
        <a:p>
          <a:endParaRPr lang="en-US"/>
        </a:p>
      </dgm:t>
    </dgm:pt>
    <dgm:pt modelId="{DF49AB4D-F771-4F8E-AE56-9B8D483D0B95}" type="sibTrans" cxnId="{69C1AE12-56BA-48EC-AA1F-AFBBEDF74D2C}">
      <dgm:prSet/>
      <dgm:spPr/>
      <dgm:t>
        <a:bodyPr/>
        <a:lstStyle/>
        <a:p>
          <a:endParaRPr lang="en-US"/>
        </a:p>
      </dgm:t>
    </dgm:pt>
    <dgm:pt modelId="{D1039252-3969-4B5C-BE70-FD0D8A5ED5EE}">
      <dgm:prSet phldrT="[Text]"/>
      <dgm:spPr/>
      <dgm:t>
        <a:bodyPr/>
        <a:lstStyle/>
        <a:p>
          <a:r>
            <a:rPr lang="en-US" dirty="0"/>
            <a:t>Not living in an institutional setting or Assisted Living Residence</a:t>
          </a:r>
        </a:p>
      </dgm:t>
    </dgm:pt>
    <dgm:pt modelId="{0059F3A0-ED2C-42AC-A3DD-1994BD459361}" type="parTrans" cxnId="{4571B2EA-6A2D-48E6-A7CB-03E8B417E029}">
      <dgm:prSet/>
      <dgm:spPr/>
      <dgm:t>
        <a:bodyPr/>
        <a:lstStyle/>
        <a:p>
          <a:endParaRPr lang="en-US"/>
        </a:p>
      </dgm:t>
    </dgm:pt>
    <dgm:pt modelId="{060FD11A-B0B2-4CED-9268-B070C47851D3}" type="sibTrans" cxnId="{4571B2EA-6A2D-48E6-A7CB-03E8B417E029}">
      <dgm:prSet/>
      <dgm:spPr/>
      <dgm:t>
        <a:bodyPr/>
        <a:lstStyle/>
        <a:p>
          <a:endParaRPr lang="en-US"/>
        </a:p>
      </dgm:t>
    </dgm:pt>
    <dgm:pt modelId="{51B62C65-2A34-4009-BC37-D064920DFACA}">
      <dgm:prSet phldrT="[Text]"/>
      <dgm:spPr/>
      <dgm:t>
        <a:bodyPr/>
        <a:lstStyle/>
        <a:p>
          <a:endParaRPr lang="en-US"/>
        </a:p>
      </dgm:t>
    </dgm:pt>
    <dgm:pt modelId="{5C251BF7-A1C4-4086-B9C4-3AEF556C30FD}" type="parTrans" cxnId="{4DCA7D95-AF6A-4B3F-8A06-CB24B6FFE6F2}">
      <dgm:prSet/>
      <dgm:spPr/>
      <dgm:t>
        <a:bodyPr/>
        <a:lstStyle/>
        <a:p>
          <a:endParaRPr lang="en-US"/>
        </a:p>
      </dgm:t>
    </dgm:pt>
    <dgm:pt modelId="{8286DFF5-9071-4465-AD40-64A24E952D17}" type="sibTrans" cxnId="{4DCA7D95-AF6A-4B3F-8A06-CB24B6FFE6F2}">
      <dgm:prSet/>
      <dgm:spPr/>
      <dgm:t>
        <a:bodyPr/>
        <a:lstStyle/>
        <a:p>
          <a:endParaRPr lang="en-US"/>
        </a:p>
      </dgm:t>
    </dgm:pt>
    <dgm:pt modelId="{9F91C61C-3DC1-4419-A2A6-3EEDC72D6446}">
      <dgm:prSet phldrT="[Text]"/>
      <dgm:spPr/>
      <dgm:t>
        <a:bodyPr/>
        <a:lstStyle/>
        <a:p>
          <a:endParaRPr lang="en-US"/>
        </a:p>
      </dgm:t>
    </dgm:pt>
    <dgm:pt modelId="{53D835B0-9FCC-469A-87F7-50C1C5D4E265}" type="parTrans" cxnId="{92746820-C0CB-4C44-B78A-241B7D170391}">
      <dgm:prSet/>
      <dgm:spPr/>
      <dgm:t>
        <a:bodyPr/>
        <a:lstStyle/>
        <a:p>
          <a:endParaRPr lang="en-US"/>
        </a:p>
      </dgm:t>
    </dgm:pt>
    <dgm:pt modelId="{D252DF49-0E6B-4A6A-98E9-73BA3A23AD64}" type="sibTrans" cxnId="{92746820-C0CB-4C44-B78A-241B7D170391}">
      <dgm:prSet/>
      <dgm:spPr/>
      <dgm:t>
        <a:bodyPr/>
        <a:lstStyle/>
        <a:p>
          <a:endParaRPr lang="en-US"/>
        </a:p>
      </dgm:t>
    </dgm:pt>
    <dgm:pt modelId="{B967C1E3-F24A-461A-9D46-59B1B2069F83}" type="pres">
      <dgm:prSet presAssocID="{DF8463E1-A2FD-4373-8828-08EBB2E0663F}" presName="Name0" presStyleCnt="0">
        <dgm:presLayoutVars>
          <dgm:dir/>
          <dgm:animLvl val="lvl"/>
          <dgm:resizeHandles/>
        </dgm:presLayoutVars>
      </dgm:prSet>
      <dgm:spPr/>
    </dgm:pt>
    <dgm:pt modelId="{9570BBA1-7CEB-4028-B722-724D499E8400}" type="pres">
      <dgm:prSet presAssocID="{5ED31FDE-9A6B-4F1E-B458-89B752F6ECDA}" presName="linNode" presStyleCnt="0"/>
      <dgm:spPr/>
    </dgm:pt>
    <dgm:pt modelId="{5B1D9A51-DD18-4686-AA52-3ADF49D32896}" type="pres">
      <dgm:prSet presAssocID="{5ED31FDE-9A6B-4F1E-B458-89B752F6ECDA}" presName="parentShp" presStyleLbl="node1" presStyleIdx="0" presStyleCnt="2" custLinFactNeighborX="-2403">
        <dgm:presLayoutVars>
          <dgm:bulletEnabled val="1"/>
        </dgm:presLayoutVars>
      </dgm:prSet>
      <dgm:spPr/>
    </dgm:pt>
    <dgm:pt modelId="{4F95CFCC-3FB2-401E-A10B-1C2F44C740A0}" type="pres">
      <dgm:prSet presAssocID="{5ED31FDE-9A6B-4F1E-B458-89B752F6ECDA}" presName="childShp" presStyleLbl="bgAccFollowNode1" presStyleIdx="0" presStyleCnt="2">
        <dgm:presLayoutVars>
          <dgm:bulletEnabled val="1"/>
        </dgm:presLayoutVars>
      </dgm:prSet>
      <dgm:spPr/>
    </dgm:pt>
    <dgm:pt modelId="{C65F6BC6-23C9-4879-AEAF-7470B9BCBECC}" type="pres">
      <dgm:prSet presAssocID="{C6CAB0EF-7183-41FA-B1FE-562F9C025749}" presName="spacing" presStyleCnt="0"/>
      <dgm:spPr/>
    </dgm:pt>
    <dgm:pt modelId="{BEFD9697-FA1F-4435-9B8D-A07FD3E2A4E4}" type="pres">
      <dgm:prSet presAssocID="{1613DFD8-CCCA-496C-B008-0C0EC44C9A8C}" presName="linNode" presStyleCnt="0"/>
      <dgm:spPr/>
    </dgm:pt>
    <dgm:pt modelId="{2FADAA9A-E2D5-4DEF-8547-97BB539C174F}" type="pres">
      <dgm:prSet presAssocID="{1613DFD8-CCCA-496C-B008-0C0EC44C9A8C}" presName="parentShp" presStyleLbl="node1" presStyleIdx="1" presStyleCnt="2">
        <dgm:presLayoutVars>
          <dgm:bulletEnabled val="1"/>
        </dgm:presLayoutVars>
      </dgm:prSet>
      <dgm:spPr/>
    </dgm:pt>
    <dgm:pt modelId="{5F937BB0-65DD-4ACB-A802-126881FD9446}" type="pres">
      <dgm:prSet presAssocID="{1613DFD8-CCCA-496C-B008-0C0EC44C9A8C}" presName="childShp" presStyleLbl="bgAccFollowNode1" presStyleIdx="1" presStyleCnt="2">
        <dgm:presLayoutVars>
          <dgm:bulletEnabled val="1"/>
        </dgm:presLayoutVars>
      </dgm:prSet>
      <dgm:spPr/>
    </dgm:pt>
  </dgm:ptLst>
  <dgm:cxnLst>
    <dgm:cxn modelId="{5C294A06-41D4-461D-B47A-3F7E503E4462}" type="presOf" srcId="{9F91C61C-3DC1-4419-A2A6-3EEDC72D6446}" destId="{5F937BB0-65DD-4ACB-A802-126881FD9446}" srcOrd="0" destOrd="0" presId="urn:microsoft.com/office/officeart/2005/8/layout/vList6"/>
    <dgm:cxn modelId="{69C1AE12-56BA-48EC-AA1F-AFBBEDF74D2C}" srcId="{1613DFD8-CCCA-496C-B008-0C0EC44C9A8C}" destId="{38BF718C-76A8-424A-B2DB-25DB6472EE59}" srcOrd="1" destOrd="0" parTransId="{1640FCC8-B51F-4881-AA2D-17F16CD55DA6}" sibTransId="{DF49AB4D-F771-4F8E-AE56-9B8D483D0B95}"/>
    <dgm:cxn modelId="{88D42D17-7B54-4189-A8EA-B98F97ED52DE}" type="presOf" srcId="{D1039252-3969-4B5C-BE70-FD0D8A5ED5EE}" destId="{5F937BB0-65DD-4ACB-A802-126881FD9446}" srcOrd="0" destOrd="2" presId="urn:microsoft.com/office/officeart/2005/8/layout/vList6"/>
    <dgm:cxn modelId="{92746820-C0CB-4C44-B78A-241B7D170391}" srcId="{1613DFD8-CCCA-496C-B008-0C0EC44C9A8C}" destId="{9F91C61C-3DC1-4419-A2A6-3EEDC72D6446}" srcOrd="0" destOrd="0" parTransId="{53D835B0-9FCC-469A-87F7-50C1C5D4E265}" sibTransId="{D252DF49-0E6B-4A6A-98E9-73BA3A23AD64}"/>
    <dgm:cxn modelId="{01376924-8C3A-4781-9F42-E700B885B7FD}" srcId="{5ED31FDE-9A6B-4F1E-B458-89B752F6ECDA}" destId="{0E29CA8F-F8F2-42F0-AFF2-337640AF3CC1}" srcOrd="2" destOrd="0" parTransId="{9B4C63A2-9BB2-4F3D-AB59-64B63167CA33}" sibTransId="{E094ACDD-BB63-4973-8088-54462AFBB0D4}"/>
    <dgm:cxn modelId="{E1B55D61-8606-4F8D-AFE4-FFEBB99D6542}" type="presOf" srcId="{0E29CA8F-F8F2-42F0-AFF2-337640AF3CC1}" destId="{4F95CFCC-3FB2-401E-A10B-1C2F44C740A0}" srcOrd="0" destOrd="2" presId="urn:microsoft.com/office/officeart/2005/8/layout/vList6"/>
    <dgm:cxn modelId="{FE048870-DDD8-4B26-9852-381E7EE3F094}" type="presOf" srcId="{D14F4B70-F12F-459B-B4A0-3F56BF3AD48F}" destId="{4F95CFCC-3FB2-401E-A10B-1C2F44C740A0}" srcOrd="0" destOrd="1" presId="urn:microsoft.com/office/officeart/2005/8/layout/vList6"/>
    <dgm:cxn modelId="{13283774-A31D-442D-A3EB-244EBE5B9452}" type="presOf" srcId="{38BF718C-76A8-424A-B2DB-25DB6472EE59}" destId="{5F937BB0-65DD-4ACB-A802-126881FD9446}" srcOrd="0" destOrd="1" presId="urn:microsoft.com/office/officeart/2005/8/layout/vList6"/>
    <dgm:cxn modelId="{33DAE857-102C-4425-B757-302471EEDBC0}" type="presOf" srcId="{1613DFD8-CCCA-496C-B008-0C0EC44C9A8C}" destId="{2FADAA9A-E2D5-4DEF-8547-97BB539C174F}" srcOrd="0" destOrd="0" presId="urn:microsoft.com/office/officeart/2005/8/layout/vList6"/>
    <dgm:cxn modelId="{4DCA7D95-AF6A-4B3F-8A06-CB24B6FFE6F2}" srcId="{5ED31FDE-9A6B-4F1E-B458-89B752F6ECDA}" destId="{51B62C65-2A34-4009-BC37-D064920DFACA}" srcOrd="0" destOrd="0" parTransId="{5C251BF7-A1C4-4086-B9C4-3AEF556C30FD}" sibTransId="{8286DFF5-9071-4465-AD40-64A24E952D17}"/>
    <dgm:cxn modelId="{9FF462A1-3519-485B-88A8-D81E7A9D32FF}" srcId="{DF8463E1-A2FD-4373-8828-08EBB2E0663F}" destId="{1613DFD8-CCCA-496C-B008-0C0EC44C9A8C}" srcOrd="1" destOrd="0" parTransId="{1EBDC21C-4A4E-4830-AE29-74A41BFB5CDE}" sibTransId="{4BC12400-47ED-46F3-9424-D7C9B4AA7DDC}"/>
    <dgm:cxn modelId="{7AF044D6-C968-4836-B81D-D53E0CA7A05E}" type="presOf" srcId="{51B62C65-2A34-4009-BC37-D064920DFACA}" destId="{4F95CFCC-3FB2-401E-A10B-1C2F44C740A0}" srcOrd="0" destOrd="0" presId="urn:microsoft.com/office/officeart/2005/8/layout/vList6"/>
    <dgm:cxn modelId="{D9CE1CDF-8942-4BE5-A83A-35AC9E28F3C0}" type="presOf" srcId="{DF8463E1-A2FD-4373-8828-08EBB2E0663F}" destId="{B967C1E3-F24A-461A-9D46-59B1B2069F83}" srcOrd="0" destOrd="0" presId="urn:microsoft.com/office/officeart/2005/8/layout/vList6"/>
    <dgm:cxn modelId="{00820BE3-2DCF-4AB3-A253-7EBCF2A91287}" srcId="{DF8463E1-A2FD-4373-8828-08EBB2E0663F}" destId="{5ED31FDE-9A6B-4F1E-B458-89B752F6ECDA}" srcOrd="0" destOrd="0" parTransId="{259DBCFF-349F-46DC-A97C-AB7028C3A679}" sibTransId="{C6CAB0EF-7183-41FA-B1FE-562F9C025749}"/>
    <dgm:cxn modelId="{4571B2EA-6A2D-48E6-A7CB-03E8B417E029}" srcId="{1613DFD8-CCCA-496C-B008-0C0EC44C9A8C}" destId="{D1039252-3969-4B5C-BE70-FD0D8A5ED5EE}" srcOrd="2" destOrd="0" parTransId="{0059F3A0-ED2C-42AC-A3DD-1994BD459361}" sibTransId="{060FD11A-B0B2-4CED-9268-B070C47851D3}"/>
    <dgm:cxn modelId="{DF888EF6-520A-4895-84F0-6225D3F5EE7E}" srcId="{5ED31FDE-9A6B-4F1E-B458-89B752F6ECDA}" destId="{D14F4B70-F12F-459B-B4A0-3F56BF3AD48F}" srcOrd="1" destOrd="0" parTransId="{324427D3-9FC0-4677-9812-9DC88563D418}" sibTransId="{95F399FE-6DA7-48F4-A157-6B9CB3755114}"/>
    <dgm:cxn modelId="{B72E19FC-6519-40B5-895E-BA38EE3E43F8}" type="presOf" srcId="{5ED31FDE-9A6B-4F1E-B458-89B752F6ECDA}" destId="{5B1D9A51-DD18-4686-AA52-3ADF49D32896}" srcOrd="0" destOrd="0" presId="urn:microsoft.com/office/officeart/2005/8/layout/vList6"/>
    <dgm:cxn modelId="{C837A42C-D88C-4341-9605-837ACDB65B4E}" type="presParOf" srcId="{B967C1E3-F24A-461A-9D46-59B1B2069F83}" destId="{9570BBA1-7CEB-4028-B722-724D499E8400}" srcOrd="0" destOrd="0" presId="urn:microsoft.com/office/officeart/2005/8/layout/vList6"/>
    <dgm:cxn modelId="{733B7EB2-0A20-4750-A692-417E4E00CACC}" type="presParOf" srcId="{9570BBA1-7CEB-4028-B722-724D499E8400}" destId="{5B1D9A51-DD18-4686-AA52-3ADF49D32896}" srcOrd="0" destOrd="0" presId="urn:microsoft.com/office/officeart/2005/8/layout/vList6"/>
    <dgm:cxn modelId="{FDD14391-AC9D-476A-8E9D-B5773A7431CE}" type="presParOf" srcId="{9570BBA1-7CEB-4028-B722-724D499E8400}" destId="{4F95CFCC-3FB2-401E-A10B-1C2F44C740A0}" srcOrd="1" destOrd="0" presId="urn:microsoft.com/office/officeart/2005/8/layout/vList6"/>
    <dgm:cxn modelId="{B2122214-5A00-45D8-BB98-358E91064A9A}" type="presParOf" srcId="{B967C1E3-F24A-461A-9D46-59B1B2069F83}" destId="{C65F6BC6-23C9-4879-AEAF-7470B9BCBECC}" srcOrd="1" destOrd="0" presId="urn:microsoft.com/office/officeart/2005/8/layout/vList6"/>
    <dgm:cxn modelId="{6DA39549-E40B-4EC8-9C09-725F3F60657D}" type="presParOf" srcId="{B967C1E3-F24A-461A-9D46-59B1B2069F83}" destId="{BEFD9697-FA1F-4435-9B8D-A07FD3E2A4E4}" srcOrd="2" destOrd="0" presId="urn:microsoft.com/office/officeart/2005/8/layout/vList6"/>
    <dgm:cxn modelId="{5F1CA15C-9DA3-4C8F-B025-0C5F3E55D748}" type="presParOf" srcId="{BEFD9697-FA1F-4435-9B8D-A07FD3E2A4E4}" destId="{2FADAA9A-E2D5-4DEF-8547-97BB539C174F}" srcOrd="0" destOrd="0" presId="urn:microsoft.com/office/officeart/2005/8/layout/vList6"/>
    <dgm:cxn modelId="{5D3C64FD-6875-41A4-8B7D-6FA1274E22A5}" type="presParOf" srcId="{BEFD9697-FA1F-4435-9B8D-A07FD3E2A4E4}" destId="{5F937BB0-65DD-4ACB-A802-126881FD944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DF657-5D23-48BB-BDBE-483A3ACE52A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E5BAA4C-D98D-4D9A-9E2A-DF8DCB12BF2D}">
      <dgm:prSet phldrT="[Text]" custT="1"/>
      <dgm:spPr/>
      <dgm:t>
        <a:bodyPr/>
        <a:lstStyle/>
        <a:p>
          <a:r>
            <a:rPr lang="en-US" sz="1400" dirty="0">
              <a:latin typeface="+mn-lt"/>
              <a:cs typeface="Calibri" panose="020F0502020204030204" pitchFamily="34" charset="0"/>
            </a:rPr>
            <a:t>In-Home Services</a:t>
          </a:r>
        </a:p>
      </dgm:t>
    </dgm:pt>
    <dgm:pt modelId="{60E20318-7AC7-4870-A6F4-6C8235029648}" type="parTrans" cxnId="{46FE44BF-BE5F-4CB9-A87C-6BA910BAE45B}">
      <dgm:prSet/>
      <dgm:spPr/>
      <dgm:t>
        <a:bodyPr/>
        <a:lstStyle/>
        <a:p>
          <a:endParaRPr lang="en-US"/>
        </a:p>
      </dgm:t>
    </dgm:pt>
    <dgm:pt modelId="{CC9B7E39-7FD9-4C8D-8144-72D3F3611F9D}" type="sibTrans" cxnId="{46FE44BF-BE5F-4CB9-A87C-6BA910BAE45B}">
      <dgm:prSet/>
      <dgm:spPr/>
      <dgm:t>
        <a:bodyPr/>
        <a:lstStyle/>
        <a:p>
          <a:endParaRPr lang="en-US"/>
        </a:p>
      </dgm:t>
    </dgm:pt>
    <dgm:pt modelId="{E785A7E1-9F0D-4532-82FA-6370D997E905}">
      <dgm:prSet phldrT="[Text]" custT="1"/>
      <dgm:spPr/>
      <dgm:t>
        <a:bodyPr/>
        <a:lstStyle/>
        <a:p>
          <a:r>
            <a:rPr lang="en-US" sz="1400" dirty="0">
              <a:latin typeface="+mn-lt"/>
              <a:cs typeface="Calibri" panose="020F0502020204030204" pitchFamily="34" charset="0"/>
            </a:rPr>
            <a:t>Homemaking</a:t>
          </a:r>
        </a:p>
      </dgm:t>
    </dgm:pt>
    <dgm:pt modelId="{0629D73C-1BD2-4DEB-8B8B-1940B822C357}" type="parTrans" cxnId="{2ABE64FA-5A09-4343-A062-D3D22BBC0AB5}">
      <dgm:prSet/>
      <dgm:spPr/>
      <dgm:t>
        <a:bodyPr/>
        <a:lstStyle/>
        <a:p>
          <a:endParaRPr lang="en-US"/>
        </a:p>
      </dgm:t>
    </dgm:pt>
    <dgm:pt modelId="{536719EF-CFBB-4D2A-8401-B4ED00241E48}" type="sibTrans" cxnId="{2ABE64FA-5A09-4343-A062-D3D22BBC0AB5}">
      <dgm:prSet/>
      <dgm:spPr/>
      <dgm:t>
        <a:bodyPr/>
        <a:lstStyle/>
        <a:p>
          <a:endParaRPr lang="en-US"/>
        </a:p>
      </dgm:t>
    </dgm:pt>
    <dgm:pt modelId="{64509072-AF8A-4910-97E3-34769547046C}">
      <dgm:prSet phldrT="[Text]" custT="1"/>
      <dgm:spPr/>
      <dgm:t>
        <a:bodyPr/>
        <a:lstStyle/>
        <a:p>
          <a:r>
            <a:rPr lang="en-US" sz="1400" dirty="0">
              <a:latin typeface="+mn-lt"/>
              <a:cs typeface="Calibri" panose="020F0502020204030204" pitchFamily="34" charset="0"/>
            </a:rPr>
            <a:t>Personal Care</a:t>
          </a:r>
        </a:p>
      </dgm:t>
    </dgm:pt>
    <dgm:pt modelId="{A74210B4-3370-4DE4-97AB-42276E2744DA}" type="parTrans" cxnId="{5081A784-E43A-402E-89B2-96FD3688387F}">
      <dgm:prSet/>
      <dgm:spPr/>
      <dgm:t>
        <a:bodyPr/>
        <a:lstStyle/>
        <a:p>
          <a:endParaRPr lang="en-US"/>
        </a:p>
      </dgm:t>
    </dgm:pt>
    <dgm:pt modelId="{ACB7F173-1D84-43AF-AEC5-3794F10C5659}" type="sibTrans" cxnId="{5081A784-E43A-402E-89B2-96FD3688387F}">
      <dgm:prSet/>
      <dgm:spPr/>
      <dgm:t>
        <a:bodyPr/>
        <a:lstStyle/>
        <a:p>
          <a:endParaRPr lang="en-US"/>
        </a:p>
      </dgm:t>
    </dgm:pt>
    <dgm:pt modelId="{1E8F4C84-19AE-4EE5-B3CE-6CA51DEDA145}">
      <dgm:prSet phldrT="[Text]" custT="1"/>
      <dgm:spPr/>
      <dgm:t>
        <a:bodyPr/>
        <a:lstStyle/>
        <a:p>
          <a:r>
            <a:rPr lang="en-US" sz="1400">
              <a:latin typeface="+mn-lt"/>
              <a:cs typeface="Calibri" panose="020F0502020204030204" pitchFamily="34" charset="0"/>
            </a:rPr>
            <a:t>Community Based Services</a:t>
          </a:r>
        </a:p>
      </dgm:t>
    </dgm:pt>
    <dgm:pt modelId="{854AA1E9-C8C5-430A-914A-345CB7E1416D}" type="parTrans" cxnId="{75D08DD7-CBAB-4913-A6D1-8A4EB2DFB467}">
      <dgm:prSet/>
      <dgm:spPr/>
      <dgm:t>
        <a:bodyPr/>
        <a:lstStyle/>
        <a:p>
          <a:endParaRPr lang="en-US"/>
        </a:p>
      </dgm:t>
    </dgm:pt>
    <dgm:pt modelId="{6DE7ACB1-2844-4492-95F8-7848F86B8E29}" type="sibTrans" cxnId="{75D08DD7-CBAB-4913-A6D1-8A4EB2DFB467}">
      <dgm:prSet/>
      <dgm:spPr/>
      <dgm:t>
        <a:bodyPr/>
        <a:lstStyle/>
        <a:p>
          <a:endParaRPr lang="en-US"/>
        </a:p>
      </dgm:t>
    </dgm:pt>
    <dgm:pt modelId="{FE204C68-B6A4-48B5-ABF3-726244160BA4}">
      <dgm:prSet phldrT="[Text]" custT="1"/>
      <dgm:spPr/>
      <dgm:t>
        <a:bodyPr/>
        <a:lstStyle/>
        <a:p>
          <a:r>
            <a:rPr lang="en-US" sz="1400" dirty="0">
              <a:latin typeface="+mn-lt"/>
              <a:cs typeface="Calibri" panose="020F0502020204030204" pitchFamily="34" charset="0"/>
            </a:rPr>
            <a:t>Delivery of pre-packaged medication</a:t>
          </a:r>
        </a:p>
      </dgm:t>
    </dgm:pt>
    <dgm:pt modelId="{4B632DDB-820F-4C48-AE86-81D070D4DD3B}" type="parTrans" cxnId="{56DB844B-608D-4DCD-BD73-4BD5B3A1851A}">
      <dgm:prSet/>
      <dgm:spPr/>
      <dgm:t>
        <a:bodyPr/>
        <a:lstStyle/>
        <a:p>
          <a:endParaRPr lang="en-US"/>
        </a:p>
      </dgm:t>
    </dgm:pt>
    <dgm:pt modelId="{3DFFDF2E-FB7C-4C10-9D64-8A05020ACB08}" type="sibTrans" cxnId="{56DB844B-608D-4DCD-BD73-4BD5B3A1851A}">
      <dgm:prSet/>
      <dgm:spPr/>
      <dgm:t>
        <a:bodyPr/>
        <a:lstStyle/>
        <a:p>
          <a:endParaRPr lang="en-US"/>
        </a:p>
      </dgm:t>
    </dgm:pt>
    <dgm:pt modelId="{A0C6EC66-5695-4273-AFCC-5791861FB88A}">
      <dgm:prSet phldrT="[Text]" custT="1"/>
      <dgm:spPr/>
      <dgm:t>
        <a:bodyPr/>
        <a:lstStyle/>
        <a:p>
          <a:r>
            <a:rPr lang="en-US" sz="1400" dirty="0">
              <a:latin typeface="+mn-lt"/>
              <a:cs typeface="Calibri" panose="020F0502020204030204" pitchFamily="34" charset="0"/>
            </a:rPr>
            <a:t>Home Modifications</a:t>
          </a:r>
        </a:p>
      </dgm:t>
    </dgm:pt>
    <dgm:pt modelId="{101D1953-BB81-4C44-BDEE-9C2930A8CAEE}" type="parTrans" cxnId="{DA49704F-E315-4922-98BA-187686AF0232}">
      <dgm:prSet/>
      <dgm:spPr/>
      <dgm:t>
        <a:bodyPr/>
        <a:lstStyle/>
        <a:p>
          <a:endParaRPr lang="en-US"/>
        </a:p>
      </dgm:t>
    </dgm:pt>
    <dgm:pt modelId="{5B9C571B-94AA-497E-8CE6-87256C320282}" type="sibTrans" cxnId="{DA49704F-E315-4922-98BA-187686AF0232}">
      <dgm:prSet/>
      <dgm:spPr/>
      <dgm:t>
        <a:bodyPr/>
        <a:lstStyle/>
        <a:p>
          <a:endParaRPr lang="en-US"/>
        </a:p>
      </dgm:t>
    </dgm:pt>
    <dgm:pt modelId="{E96A5110-9D11-478A-A257-6EEBEE774A00}">
      <dgm:prSet phldrT="[Text]" custT="1"/>
      <dgm:spPr/>
      <dgm:t>
        <a:bodyPr/>
        <a:lstStyle/>
        <a:p>
          <a:r>
            <a:rPr lang="en-US" sz="1400">
              <a:latin typeface="+mn-lt"/>
              <a:cs typeface="Calibri" panose="020F0502020204030204" pitchFamily="34" charset="0"/>
            </a:rPr>
            <a:t>Chore</a:t>
          </a:r>
        </a:p>
      </dgm:t>
    </dgm:pt>
    <dgm:pt modelId="{14562E9C-B43C-4C1B-BBBF-DFDF4F9BBA1E}" type="parTrans" cxnId="{0B205BB3-1CD4-4DC4-B34A-A68325B3237C}">
      <dgm:prSet/>
      <dgm:spPr/>
      <dgm:t>
        <a:bodyPr/>
        <a:lstStyle/>
        <a:p>
          <a:endParaRPr lang="en-US"/>
        </a:p>
      </dgm:t>
    </dgm:pt>
    <dgm:pt modelId="{B637F263-0523-479D-B4AB-8668AE8673F8}" type="sibTrans" cxnId="{0B205BB3-1CD4-4DC4-B34A-A68325B3237C}">
      <dgm:prSet/>
      <dgm:spPr/>
      <dgm:t>
        <a:bodyPr/>
        <a:lstStyle/>
        <a:p>
          <a:endParaRPr lang="en-US"/>
        </a:p>
      </dgm:t>
    </dgm:pt>
    <dgm:pt modelId="{D1470BC0-9594-404F-B98F-EA620A5CE32D}">
      <dgm:prSet phldrT="[Text]" custT="1"/>
      <dgm:spPr/>
      <dgm:t>
        <a:bodyPr/>
        <a:lstStyle/>
        <a:p>
          <a:r>
            <a:rPr lang="en-US" sz="1400">
              <a:latin typeface="+mn-lt"/>
              <a:cs typeface="Calibri" panose="020F0502020204030204" pitchFamily="34" charset="0"/>
            </a:rPr>
            <a:t>Home Health Services</a:t>
          </a:r>
        </a:p>
      </dgm:t>
    </dgm:pt>
    <dgm:pt modelId="{F8E97DB5-45E2-49E8-8A5D-D9C94D355D11}" type="parTrans" cxnId="{065B0C78-8855-47E6-B4FD-1162FD53A6FB}">
      <dgm:prSet/>
      <dgm:spPr/>
      <dgm:t>
        <a:bodyPr/>
        <a:lstStyle/>
        <a:p>
          <a:endParaRPr lang="en-US"/>
        </a:p>
      </dgm:t>
    </dgm:pt>
    <dgm:pt modelId="{016E6B9C-D87B-447D-8CAD-A6C4627DBA79}" type="sibTrans" cxnId="{065B0C78-8855-47E6-B4FD-1162FD53A6FB}">
      <dgm:prSet/>
      <dgm:spPr/>
      <dgm:t>
        <a:bodyPr/>
        <a:lstStyle/>
        <a:p>
          <a:endParaRPr lang="en-US"/>
        </a:p>
      </dgm:t>
    </dgm:pt>
    <dgm:pt modelId="{6A073CDB-1A52-4EB1-BF57-45C5027A379F}">
      <dgm:prSet phldrT="[Text]" custT="1"/>
      <dgm:spPr/>
      <dgm:t>
        <a:bodyPr/>
        <a:lstStyle/>
        <a:p>
          <a:r>
            <a:rPr lang="en-US" sz="1400" dirty="0">
              <a:latin typeface="+mn-lt"/>
              <a:cs typeface="Calibri" panose="020F0502020204030204" pitchFamily="34" charset="0"/>
            </a:rPr>
            <a:t>Home Health Aide</a:t>
          </a:r>
        </a:p>
      </dgm:t>
    </dgm:pt>
    <dgm:pt modelId="{AD141D89-9D7F-48AA-A690-FF40C81A2957}" type="parTrans" cxnId="{A3B45844-B2CC-4818-9539-43E516544BC4}">
      <dgm:prSet/>
      <dgm:spPr/>
      <dgm:t>
        <a:bodyPr/>
        <a:lstStyle/>
        <a:p>
          <a:endParaRPr lang="en-US"/>
        </a:p>
      </dgm:t>
    </dgm:pt>
    <dgm:pt modelId="{5C260AAE-A582-4FEE-A259-F1247833C896}" type="sibTrans" cxnId="{A3B45844-B2CC-4818-9539-43E516544BC4}">
      <dgm:prSet/>
      <dgm:spPr/>
      <dgm:t>
        <a:bodyPr/>
        <a:lstStyle/>
        <a:p>
          <a:endParaRPr lang="en-US"/>
        </a:p>
      </dgm:t>
    </dgm:pt>
    <dgm:pt modelId="{DD03A732-F4E9-4A43-8FE5-3847E8BEA332}">
      <dgm:prSet phldrT="[Text]" custT="1"/>
      <dgm:spPr/>
      <dgm:t>
        <a:bodyPr/>
        <a:lstStyle/>
        <a:p>
          <a:r>
            <a:rPr lang="en-US" sz="1400">
              <a:latin typeface="+mn-lt"/>
              <a:cs typeface="Calibri" panose="020F0502020204030204" pitchFamily="34" charset="0"/>
            </a:rPr>
            <a:t>Companion</a:t>
          </a:r>
        </a:p>
      </dgm:t>
    </dgm:pt>
    <dgm:pt modelId="{7C7BDC88-B4D3-49E3-AFBE-ECEB956BAEDD}" type="parTrans" cxnId="{E172B3DB-EF99-47A7-8DBD-0E1E05023095}">
      <dgm:prSet/>
      <dgm:spPr/>
      <dgm:t>
        <a:bodyPr/>
        <a:lstStyle/>
        <a:p>
          <a:endParaRPr lang="en-US"/>
        </a:p>
      </dgm:t>
    </dgm:pt>
    <dgm:pt modelId="{350C7B85-9D16-41E0-A6B9-F1272A34E922}" type="sibTrans" cxnId="{E172B3DB-EF99-47A7-8DBD-0E1E05023095}">
      <dgm:prSet/>
      <dgm:spPr/>
      <dgm:t>
        <a:bodyPr/>
        <a:lstStyle/>
        <a:p>
          <a:endParaRPr lang="en-US"/>
        </a:p>
      </dgm:t>
    </dgm:pt>
    <dgm:pt modelId="{FA73C9DC-9945-462A-B546-3A0E7A655841}">
      <dgm:prSet phldrT="[Text]" custT="1"/>
      <dgm:spPr/>
      <dgm:t>
        <a:bodyPr/>
        <a:lstStyle/>
        <a:p>
          <a:r>
            <a:rPr lang="en-US" sz="1400" dirty="0">
              <a:latin typeface="+mn-lt"/>
              <a:cs typeface="Calibri" panose="020F0502020204030204" pitchFamily="34" charset="0"/>
            </a:rPr>
            <a:t>Home Safety/Independence Evaluation (Occupational Therapy)</a:t>
          </a:r>
        </a:p>
      </dgm:t>
    </dgm:pt>
    <dgm:pt modelId="{F4E68CA3-FDC7-49A2-9E6B-F0956FDB4BF2}" type="parTrans" cxnId="{42CFF7AA-A698-442C-9E12-43EF167FE470}">
      <dgm:prSet/>
      <dgm:spPr/>
      <dgm:t>
        <a:bodyPr/>
        <a:lstStyle/>
        <a:p>
          <a:endParaRPr lang="en-US"/>
        </a:p>
      </dgm:t>
    </dgm:pt>
    <dgm:pt modelId="{E563052D-5ACE-4678-AC69-23CC541D80FC}" type="sibTrans" cxnId="{42CFF7AA-A698-442C-9E12-43EF167FE470}">
      <dgm:prSet/>
      <dgm:spPr/>
      <dgm:t>
        <a:bodyPr/>
        <a:lstStyle/>
        <a:p>
          <a:endParaRPr lang="en-US"/>
        </a:p>
      </dgm:t>
    </dgm:pt>
    <dgm:pt modelId="{D17DADFC-0C0A-4DDC-8CFC-C6176C0D8F7D}">
      <dgm:prSet phldrT="[Text]" custT="1"/>
      <dgm:spPr/>
      <dgm:t>
        <a:bodyPr/>
        <a:lstStyle/>
        <a:p>
          <a:endParaRPr lang="en-US" sz="1400" dirty="0">
            <a:latin typeface="+mn-lt"/>
            <a:cs typeface="Calibri" panose="020F0502020204030204" pitchFamily="34" charset="0"/>
          </a:endParaRPr>
        </a:p>
      </dgm:t>
    </dgm:pt>
    <dgm:pt modelId="{2C4F7004-7006-4A0C-B950-3ED5C0D22F1D}" type="parTrans" cxnId="{642C442E-F122-47AC-B69C-3127082CE0B2}">
      <dgm:prSet/>
      <dgm:spPr/>
      <dgm:t>
        <a:bodyPr/>
        <a:lstStyle/>
        <a:p>
          <a:endParaRPr lang="en-US"/>
        </a:p>
      </dgm:t>
    </dgm:pt>
    <dgm:pt modelId="{E3325A54-B952-4D4A-BC39-9236630D05D5}" type="sibTrans" cxnId="{642C442E-F122-47AC-B69C-3127082CE0B2}">
      <dgm:prSet/>
      <dgm:spPr/>
      <dgm:t>
        <a:bodyPr/>
        <a:lstStyle/>
        <a:p>
          <a:endParaRPr lang="en-US"/>
        </a:p>
      </dgm:t>
    </dgm:pt>
    <dgm:pt modelId="{7A7351C6-95BB-4600-94F8-D458DEF25054}">
      <dgm:prSet phldrT="[Text]" custT="1"/>
      <dgm:spPr/>
      <dgm:t>
        <a:bodyPr/>
        <a:lstStyle/>
        <a:p>
          <a:r>
            <a:rPr lang="en-US" sz="1400" dirty="0">
              <a:latin typeface="+mn-lt"/>
              <a:cs typeface="Calibri" panose="020F0502020204030204" pitchFamily="34" charset="0"/>
            </a:rPr>
            <a:t>Supportive Home Care Aide</a:t>
          </a:r>
        </a:p>
      </dgm:t>
    </dgm:pt>
    <dgm:pt modelId="{17167BD1-3C04-4498-A31A-04F1BDD5B1C4}" type="parTrans" cxnId="{18AB3F8F-F0E2-4D66-80C5-DEE27A1240C7}">
      <dgm:prSet/>
      <dgm:spPr/>
      <dgm:t>
        <a:bodyPr/>
        <a:lstStyle/>
        <a:p>
          <a:endParaRPr lang="en-US"/>
        </a:p>
      </dgm:t>
    </dgm:pt>
    <dgm:pt modelId="{72FE878E-8700-4003-8517-ACD259023D4D}" type="sibTrans" cxnId="{18AB3F8F-F0E2-4D66-80C5-DEE27A1240C7}">
      <dgm:prSet/>
      <dgm:spPr/>
      <dgm:t>
        <a:bodyPr/>
        <a:lstStyle/>
        <a:p>
          <a:endParaRPr lang="en-US"/>
        </a:p>
      </dgm:t>
    </dgm:pt>
    <dgm:pt modelId="{3C60407A-7F6C-4208-A2BE-A06600CC4444}">
      <dgm:prSet phldrT="[Text]" custT="1"/>
      <dgm:spPr/>
      <dgm:t>
        <a:bodyPr/>
        <a:lstStyle/>
        <a:p>
          <a:r>
            <a:rPr lang="en-US" sz="1400">
              <a:latin typeface="+mn-lt"/>
              <a:cs typeface="Calibri" panose="020F0502020204030204" pitchFamily="34" charset="0"/>
            </a:rPr>
            <a:t>Home Health Aide</a:t>
          </a:r>
        </a:p>
      </dgm:t>
    </dgm:pt>
    <dgm:pt modelId="{9DB49244-F6CF-4877-A65A-28A4C39C492D}" type="parTrans" cxnId="{08E51B2B-0172-4A01-BAEE-3F33DAD607AB}">
      <dgm:prSet/>
      <dgm:spPr/>
      <dgm:t>
        <a:bodyPr/>
        <a:lstStyle/>
        <a:p>
          <a:endParaRPr lang="en-US"/>
        </a:p>
      </dgm:t>
    </dgm:pt>
    <dgm:pt modelId="{0F8ED6E1-68E6-4525-ADCF-DE2A17EBBE40}" type="sibTrans" cxnId="{08E51B2B-0172-4A01-BAEE-3F33DAD607AB}">
      <dgm:prSet/>
      <dgm:spPr/>
      <dgm:t>
        <a:bodyPr/>
        <a:lstStyle/>
        <a:p>
          <a:endParaRPr lang="en-US"/>
        </a:p>
      </dgm:t>
    </dgm:pt>
    <dgm:pt modelId="{556F0D30-C2BD-4F49-876D-053A4CC87987}">
      <dgm:prSet phldrT="[Text]" custT="1"/>
      <dgm:spPr/>
      <dgm:t>
        <a:bodyPr/>
        <a:lstStyle/>
        <a:p>
          <a:r>
            <a:rPr lang="en-US" sz="1400">
              <a:latin typeface="+mn-lt"/>
              <a:cs typeface="Calibri" panose="020F0502020204030204" pitchFamily="34" charset="0"/>
            </a:rPr>
            <a:t>Electronic Supports</a:t>
          </a:r>
        </a:p>
      </dgm:t>
    </dgm:pt>
    <dgm:pt modelId="{FAAFA66E-56A5-4B17-88B0-70EB5ADCC309}" type="parTrans" cxnId="{94798446-3D5D-467F-B31A-F549157C0AA1}">
      <dgm:prSet/>
      <dgm:spPr/>
      <dgm:t>
        <a:bodyPr/>
        <a:lstStyle/>
        <a:p>
          <a:endParaRPr lang="en-US"/>
        </a:p>
      </dgm:t>
    </dgm:pt>
    <dgm:pt modelId="{12D0913F-F8E5-4D9A-A6FE-5261ABFF4FFB}" type="sibTrans" cxnId="{94798446-3D5D-467F-B31A-F549157C0AA1}">
      <dgm:prSet/>
      <dgm:spPr/>
      <dgm:t>
        <a:bodyPr/>
        <a:lstStyle/>
        <a:p>
          <a:endParaRPr lang="en-US"/>
        </a:p>
      </dgm:t>
    </dgm:pt>
    <dgm:pt modelId="{08E4F7CD-9F8C-4935-80F4-00C27D92F3CC}">
      <dgm:prSet phldrT="[Text]" custT="1"/>
      <dgm:spPr/>
      <dgm:t>
        <a:bodyPr/>
        <a:lstStyle/>
        <a:p>
          <a:r>
            <a:rPr lang="en-US" sz="1400" dirty="0">
              <a:latin typeface="+mn-lt"/>
              <a:cs typeface="Calibri" panose="020F0502020204030204" pitchFamily="34" charset="0"/>
            </a:rPr>
            <a:t>Behavioral Health Services</a:t>
          </a:r>
        </a:p>
      </dgm:t>
    </dgm:pt>
    <dgm:pt modelId="{63530A69-B3BE-4632-AB6B-31D02A0DFC80}" type="parTrans" cxnId="{270BABB8-BADB-4AB8-A7A6-110B735733E0}">
      <dgm:prSet/>
      <dgm:spPr/>
      <dgm:t>
        <a:bodyPr/>
        <a:lstStyle/>
        <a:p>
          <a:endParaRPr lang="en-US"/>
        </a:p>
      </dgm:t>
    </dgm:pt>
    <dgm:pt modelId="{589301A0-8DA5-4E09-B7BA-A3FE8BED8632}" type="sibTrans" cxnId="{270BABB8-BADB-4AB8-A7A6-110B735733E0}">
      <dgm:prSet/>
      <dgm:spPr/>
      <dgm:t>
        <a:bodyPr/>
        <a:lstStyle/>
        <a:p>
          <a:endParaRPr lang="en-US"/>
        </a:p>
      </dgm:t>
    </dgm:pt>
    <dgm:pt modelId="{9D92E796-F9A7-408C-A523-EFD13A146256}">
      <dgm:prSet phldrT="[Text]" custT="1"/>
      <dgm:spPr/>
      <dgm:t>
        <a:bodyPr/>
        <a:lstStyle/>
        <a:p>
          <a:r>
            <a:rPr lang="en-US" sz="1400" dirty="0">
              <a:latin typeface="+mn-lt"/>
              <a:cs typeface="Calibri" panose="020F0502020204030204" pitchFamily="34" charset="0"/>
            </a:rPr>
            <a:t>Peer Support</a:t>
          </a:r>
        </a:p>
      </dgm:t>
    </dgm:pt>
    <dgm:pt modelId="{D1275EFB-A280-4E7E-85ED-C30F15FE706D}" type="parTrans" cxnId="{B97BEA0A-342C-4699-A935-6B566DADBB3F}">
      <dgm:prSet/>
      <dgm:spPr/>
      <dgm:t>
        <a:bodyPr/>
        <a:lstStyle/>
        <a:p>
          <a:endParaRPr lang="en-US"/>
        </a:p>
      </dgm:t>
    </dgm:pt>
    <dgm:pt modelId="{8BC58A0B-7BAE-4A57-B5DE-1388255FD591}" type="sibTrans" cxnId="{B97BEA0A-342C-4699-A935-6B566DADBB3F}">
      <dgm:prSet/>
      <dgm:spPr/>
      <dgm:t>
        <a:bodyPr/>
        <a:lstStyle/>
        <a:p>
          <a:endParaRPr lang="en-US"/>
        </a:p>
      </dgm:t>
    </dgm:pt>
    <dgm:pt modelId="{13792D63-3BED-4BD5-A39D-1321900FE615}">
      <dgm:prSet phldrT="[Text]" custT="1"/>
      <dgm:spPr/>
      <dgm:t>
        <a:bodyPr/>
        <a:lstStyle/>
        <a:p>
          <a:r>
            <a:rPr lang="en-US" sz="1400">
              <a:latin typeface="+mn-lt"/>
              <a:cs typeface="Calibri" panose="020F0502020204030204" pitchFamily="34" charset="0"/>
            </a:rPr>
            <a:t>Electronic Comfort Pets (non-waiver)</a:t>
          </a:r>
        </a:p>
      </dgm:t>
    </dgm:pt>
    <dgm:pt modelId="{0F4B0159-4926-4186-9389-DCD489AFE4B7}" type="parTrans" cxnId="{C186DA82-8C03-4B91-91DE-70FFED148C84}">
      <dgm:prSet/>
      <dgm:spPr/>
      <dgm:t>
        <a:bodyPr/>
        <a:lstStyle/>
        <a:p>
          <a:endParaRPr lang="en-US"/>
        </a:p>
      </dgm:t>
    </dgm:pt>
    <dgm:pt modelId="{899B9585-21A6-4110-A102-0C2A73CF3AF8}" type="sibTrans" cxnId="{C186DA82-8C03-4B91-91DE-70FFED148C84}">
      <dgm:prSet/>
      <dgm:spPr/>
      <dgm:t>
        <a:bodyPr/>
        <a:lstStyle/>
        <a:p>
          <a:endParaRPr lang="en-US"/>
        </a:p>
      </dgm:t>
    </dgm:pt>
    <dgm:pt modelId="{5CE7663B-67E4-4546-A909-AC13BDAB85B6}">
      <dgm:prSet phldrT="[Text]" custT="1"/>
      <dgm:spPr/>
      <dgm:t>
        <a:bodyPr/>
        <a:lstStyle/>
        <a:p>
          <a:r>
            <a:rPr lang="en-US" sz="1400" dirty="0">
              <a:latin typeface="+mn-lt"/>
              <a:cs typeface="Calibri" panose="020F0502020204030204" pitchFamily="34" charset="0"/>
            </a:rPr>
            <a:t>Virtual Communication and Monitoring</a:t>
          </a:r>
        </a:p>
      </dgm:t>
    </dgm:pt>
    <dgm:pt modelId="{5A07FA87-7792-4A6E-83CE-9D28BBE76544}" type="parTrans" cxnId="{43B0D65B-5FFD-4854-9C49-E333FA49E3FD}">
      <dgm:prSet/>
      <dgm:spPr/>
      <dgm:t>
        <a:bodyPr/>
        <a:lstStyle/>
        <a:p>
          <a:endParaRPr lang="en-US"/>
        </a:p>
      </dgm:t>
    </dgm:pt>
    <dgm:pt modelId="{F5DD4A6B-A3E7-41CC-9B1D-CE65416DC8E1}" type="sibTrans" cxnId="{43B0D65B-5FFD-4854-9C49-E333FA49E3FD}">
      <dgm:prSet/>
      <dgm:spPr/>
      <dgm:t>
        <a:bodyPr/>
        <a:lstStyle/>
        <a:p>
          <a:endParaRPr lang="en-US"/>
        </a:p>
      </dgm:t>
    </dgm:pt>
    <dgm:pt modelId="{04C26ED9-39D4-4643-8853-E1663F4827DA}">
      <dgm:prSet phldrT="[Text]" custT="1"/>
      <dgm:spPr/>
      <dgm:t>
        <a:bodyPr/>
        <a:lstStyle/>
        <a:p>
          <a:endParaRPr lang="en-US" sz="1400" dirty="0"/>
        </a:p>
      </dgm:t>
    </dgm:pt>
    <dgm:pt modelId="{26CC9186-BB1B-4277-A25D-7FE2E1CDAB7B}" type="parTrans" cxnId="{C028B151-9036-4A43-BE74-3ADADDFCC199}">
      <dgm:prSet/>
      <dgm:spPr/>
      <dgm:t>
        <a:bodyPr/>
        <a:lstStyle/>
        <a:p>
          <a:endParaRPr lang="en-US"/>
        </a:p>
      </dgm:t>
    </dgm:pt>
    <dgm:pt modelId="{2784D819-E1E7-4FFF-AA3A-F0FDD43091B7}" type="sibTrans" cxnId="{C028B151-9036-4A43-BE74-3ADADDFCC199}">
      <dgm:prSet/>
      <dgm:spPr/>
      <dgm:t>
        <a:bodyPr/>
        <a:lstStyle/>
        <a:p>
          <a:endParaRPr lang="en-US"/>
        </a:p>
      </dgm:t>
    </dgm:pt>
    <dgm:pt modelId="{9C83CE73-75F5-48DD-9B57-18017A3737FE}">
      <dgm:prSet phldrT="[Text]" custT="1"/>
      <dgm:spPr/>
      <dgm:t>
        <a:bodyPr/>
        <a:lstStyle/>
        <a:p>
          <a:r>
            <a:rPr lang="en-US" sz="1400" dirty="0">
              <a:latin typeface="+mn-lt"/>
              <a:cs typeface="Calibri" panose="020F0502020204030204" pitchFamily="34" charset="0"/>
            </a:rPr>
            <a:t>Homebased Wandering Response Systems</a:t>
          </a:r>
        </a:p>
      </dgm:t>
    </dgm:pt>
    <dgm:pt modelId="{7E1193CE-4A9C-4679-8061-34170986B2B3}" type="parTrans" cxnId="{0664CE27-E8B2-4176-93D3-BACAAE4656AE}">
      <dgm:prSet/>
      <dgm:spPr/>
      <dgm:t>
        <a:bodyPr/>
        <a:lstStyle/>
        <a:p>
          <a:endParaRPr lang="en-US"/>
        </a:p>
      </dgm:t>
    </dgm:pt>
    <dgm:pt modelId="{11809752-314C-4038-8181-04D6A17AE854}" type="sibTrans" cxnId="{0664CE27-E8B2-4176-93D3-BACAAE4656AE}">
      <dgm:prSet/>
      <dgm:spPr/>
      <dgm:t>
        <a:bodyPr/>
        <a:lstStyle/>
        <a:p>
          <a:endParaRPr lang="en-US"/>
        </a:p>
      </dgm:t>
    </dgm:pt>
    <dgm:pt modelId="{B586299D-A210-4175-A5F8-ADB18F64D3D5}">
      <dgm:prSet phldrT="[Text]" custT="1"/>
      <dgm:spPr/>
      <dgm:t>
        <a:bodyPr/>
        <a:lstStyle/>
        <a:p>
          <a:r>
            <a:rPr lang="en-US" sz="1400" dirty="0">
              <a:latin typeface="+mn-lt"/>
              <a:cs typeface="Calibri" panose="020F0502020204030204" pitchFamily="34" charset="0"/>
            </a:rPr>
            <a:t>Assistive Technology Device</a:t>
          </a:r>
        </a:p>
      </dgm:t>
    </dgm:pt>
    <dgm:pt modelId="{C99E69CC-B746-4B7F-9834-09651FAE6AAF}" type="parTrans" cxnId="{3AD707A3-09D7-4670-A5EC-4B7B0D948313}">
      <dgm:prSet/>
      <dgm:spPr/>
      <dgm:t>
        <a:bodyPr/>
        <a:lstStyle/>
        <a:p>
          <a:endParaRPr lang="en-US"/>
        </a:p>
      </dgm:t>
    </dgm:pt>
    <dgm:pt modelId="{DF87C8CD-25DF-4D09-9A95-0672815B5640}" type="sibTrans" cxnId="{3AD707A3-09D7-4670-A5EC-4B7B0D948313}">
      <dgm:prSet/>
      <dgm:spPr/>
      <dgm:t>
        <a:bodyPr/>
        <a:lstStyle/>
        <a:p>
          <a:endParaRPr lang="en-US"/>
        </a:p>
      </dgm:t>
    </dgm:pt>
    <dgm:pt modelId="{3321A758-55CF-4AA1-A57A-06ADE5AA7F85}">
      <dgm:prSet phldrT="[Text]" custT="1"/>
      <dgm:spPr/>
      <dgm:t>
        <a:bodyPr/>
        <a:lstStyle/>
        <a:p>
          <a:r>
            <a:rPr lang="en-US" sz="1400" dirty="0">
              <a:latin typeface="+mn-lt"/>
              <a:cs typeface="Calibri" panose="020F0502020204030204" pitchFamily="34" charset="0"/>
            </a:rPr>
            <a:t>Adult Day Health</a:t>
          </a:r>
        </a:p>
      </dgm:t>
    </dgm:pt>
    <dgm:pt modelId="{DBB4961A-81AA-4A93-A379-DCAD44DCD115}" type="parTrans" cxnId="{C2DB55C1-8C1F-4A3E-9DFA-E0BA1D7C5531}">
      <dgm:prSet/>
      <dgm:spPr/>
      <dgm:t>
        <a:bodyPr/>
        <a:lstStyle/>
        <a:p>
          <a:endParaRPr lang="en-US"/>
        </a:p>
      </dgm:t>
    </dgm:pt>
    <dgm:pt modelId="{0BD8E0C7-454A-4250-A943-23AEF3EF1D63}" type="sibTrans" cxnId="{C2DB55C1-8C1F-4A3E-9DFA-E0BA1D7C5531}">
      <dgm:prSet/>
      <dgm:spPr/>
      <dgm:t>
        <a:bodyPr/>
        <a:lstStyle/>
        <a:p>
          <a:endParaRPr lang="en-US"/>
        </a:p>
      </dgm:t>
    </dgm:pt>
    <dgm:pt modelId="{E5DC0E2C-8C6F-41B4-A0AC-EFF898680E9A}">
      <dgm:prSet custT="1"/>
      <dgm:spPr/>
      <dgm:t>
        <a:bodyPr/>
        <a:lstStyle/>
        <a:p>
          <a:r>
            <a:rPr lang="en-US" sz="1400" dirty="0">
              <a:latin typeface="+mn-lt"/>
              <a:cs typeface="Calibri" panose="020F0502020204030204" pitchFamily="34" charset="0"/>
            </a:rPr>
            <a:t>Supportive Day Program</a:t>
          </a:r>
        </a:p>
      </dgm:t>
    </dgm:pt>
    <dgm:pt modelId="{9B566DC0-6D55-4DAD-A8AA-BD5F95EA02DD}" type="parTrans" cxnId="{189EC51A-EA06-4F6B-858C-8D37D679D027}">
      <dgm:prSet/>
      <dgm:spPr/>
      <dgm:t>
        <a:bodyPr/>
        <a:lstStyle/>
        <a:p>
          <a:endParaRPr lang="en-US"/>
        </a:p>
      </dgm:t>
    </dgm:pt>
    <dgm:pt modelId="{52EE1197-0A0D-409D-BB78-3FB049FC16DF}" type="sibTrans" cxnId="{189EC51A-EA06-4F6B-858C-8D37D679D027}">
      <dgm:prSet/>
      <dgm:spPr/>
      <dgm:t>
        <a:bodyPr/>
        <a:lstStyle/>
        <a:p>
          <a:endParaRPr lang="en-US"/>
        </a:p>
      </dgm:t>
    </dgm:pt>
    <dgm:pt modelId="{CE0CB988-C1FF-4DDA-BED0-A51829F9D588}">
      <dgm:prSet custT="1"/>
      <dgm:spPr/>
      <dgm:t>
        <a:bodyPr/>
        <a:lstStyle/>
        <a:p>
          <a:r>
            <a:rPr lang="en-US" sz="1400">
              <a:latin typeface="+mn-lt"/>
              <a:cs typeface="Calibri" panose="020F0502020204030204" pitchFamily="34" charset="0"/>
            </a:rPr>
            <a:t>Respite Care</a:t>
          </a:r>
        </a:p>
      </dgm:t>
    </dgm:pt>
    <dgm:pt modelId="{AC3FDB1C-19FC-42EF-B460-E5E6BE34030F}" type="parTrans" cxnId="{0CA050A9-9E1C-4182-B169-42CE08DC099A}">
      <dgm:prSet/>
      <dgm:spPr/>
      <dgm:t>
        <a:bodyPr/>
        <a:lstStyle/>
        <a:p>
          <a:endParaRPr lang="en-US"/>
        </a:p>
      </dgm:t>
    </dgm:pt>
    <dgm:pt modelId="{2B0377AB-1BE7-470E-80CC-9C7C3CA48B7C}" type="sibTrans" cxnId="{0CA050A9-9E1C-4182-B169-42CE08DC099A}">
      <dgm:prSet/>
      <dgm:spPr/>
      <dgm:t>
        <a:bodyPr/>
        <a:lstStyle/>
        <a:p>
          <a:endParaRPr lang="en-US"/>
        </a:p>
      </dgm:t>
    </dgm:pt>
    <dgm:pt modelId="{CD113BE3-DFE2-4BB2-8A18-5452EF26A728}">
      <dgm:prSet phldrT="[Text]" custT="1"/>
      <dgm:spPr/>
      <dgm:t>
        <a:bodyPr/>
        <a:lstStyle/>
        <a:p>
          <a:r>
            <a:rPr lang="en-US" sz="1400" dirty="0">
              <a:latin typeface="+mn-lt"/>
              <a:cs typeface="Calibri" panose="020F0502020204030204" pitchFamily="34" charset="0"/>
            </a:rPr>
            <a:t>Home Delivered Meals</a:t>
          </a:r>
        </a:p>
      </dgm:t>
    </dgm:pt>
    <dgm:pt modelId="{31A24876-D626-4FB4-94DC-C401D4EB1371}" type="parTrans" cxnId="{1410C9C4-CD40-49F9-966B-FC8D0225ECCA}">
      <dgm:prSet/>
      <dgm:spPr/>
      <dgm:t>
        <a:bodyPr/>
        <a:lstStyle/>
        <a:p>
          <a:endParaRPr lang="en-US"/>
        </a:p>
      </dgm:t>
    </dgm:pt>
    <dgm:pt modelId="{DCFE8ABC-EC49-4DB6-A7C9-368702E625E1}" type="sibTrans" cxnId="{1410C9C4-CD40-49F9-966B-FC8D0225ECCA}">
      <dgm:prSet/>
      <dgm:spPr/>
      <dgm:t>
        <a:bodyPr/>
        <a:lstStyle/>
        <a:p>
          <a:endParaRPr lang="en-US"/>
        </a:p>
      </dgm:t>
    </dgm:pt>
    <dgm:pt modelId="{1D29F182-77E2-436A-B1FC-4646B4B1B630}">
      <dgm:prSet custT="1"/>
      <dgm:spPr/>
      <dgm:t>
        <a:bodyPr/>
        <a:lstStyle/>
        <a:p>
          <a:r>
            <a:rPr lang="en-US" sz="1400" dirty="0">
              <a:latin typeface="+mn-lt"/>
              <a:cs typeface="Calibri" panose="020F0502020204030204" pitchFamily="34" charset="0"/>
            </a:rPr>
            <a:t>Nutrition Assessment and Counseling</a:t>
          </a:r>
        </a:p>
      </dgm:t>
    </dgm:pt>
    <dgm:pt modelId="{300AA18A-6580-412D-BE1A-8B1AA68B8650}" type="parTrans" cxnId="{D8251213-27EA-4EE7-9F88-04CF8C28FD2D}">
      <dgm:prSet/>
      <dgm:spPr/>
      <dgm:t>
        <a:bodyPr/>
        <a:lstStyle/>
        <a:p>
          <a:endParaRPr lang="en-US"/>
        </a:p>
      </dgm:t>
    </dgm:pt>
    <dgm:pt modelId="{34EE2FD1-D00D-4DCE-8A32-8372345B8EE1}" type="sibTrans" cxnId="{D8251213-27EA-4EE7-9F88-04CF8C28FD2D}">
      <dgm:prSet/>
      <dgm:spPr/>
      <dgm:t>
        <a:bodyPr/>
        <a:lstStyle/>
        <a:p>
          <a:endParaRPr lang="en-US"/>
        </a:p>
      </dgm:t>
    </dgm:pt>
    <dgm:pt modelId="{267BD717-DC7C-44AB-AE69-39793C6849C2}">
      <dgm:prSet phldrT="[Text]" custT="1"/>
      <dgm:spPr/>
      <dgm:t>
        <a:bodyPr/>
        <a:lstStyle/>
        <a:p>
          <a:r>
            <a:rPr lang="en-US" sz="1400" dirty="0">
              <a:latin typeface="+mn-lt"/>
              <a:cs typeface="Calibri" panose="020F0502020204030204" pitchFamily="34" charset="0"/>
            </a:rPr>
            <a:t>Goal Engagement</a:t>
          </a:r>
        </a:p>
      </dgm:t>
    </dgm:pt>
    <dgm:pt modelId="{CA77D613-D31F-49F1-ABAD-8434CE51333E}" type="parTrans" cxnId="{0D6A2DD9-91D9-447B-B69F-5112C19BA176}">
      <dgm:prSet/>
      <dgm:spPr/>
      <dgm:t>
        <a:bodyPr/>
        <a:lstStyle/>
        <a:p>
          <a:endParaRPr lang="en-US"/>
        </a:p>
      </dgm:t>
    </dgm:pt>
    <dgm:pt modelId="{3EB406D0-3895-4F75-8E21-9FFB33AC5692}" type="sibTrans" cxnId="{0D6A2DD9-91D9-447B-B69F-5112C19BA176}">
      <dgm:prSet/>
      <dgm:spPr/>
      <dgm:t>
        <a:bodyPr/>
        <a:lstStyle/>
        <a:p>
          <a:endParaRPr lang="en-US"/>
        </a:p>
      </dgm:t>
    </dgm:pt>
    <dgm:pt modelId="{0C5CD465-0ABE-4AE0-8E42-4F3AADEA7AA9}">
      <dgm:prSet phldrT="[Text]" custT="1"/>
      <dgm:spPr/>
      <dgm:t>
        <a:bodyPr/>
        <a:lstStyle/>
        <a:p>
          <a:r>
            <a:rPr lang="en-US" sz="1400" dirty="0">
              <a:latin typeface="+mn-lt"/>
              <a:cs typeface="Calibri" panose="020F0502020204030204" pitchFamily="34" charset="0"/>
            </a:rPr>
            <a:t>Environmental Accessibility Adaptations</a:t>
          </a:r>
        </a:p>
      </dgm:t>
    </dgm:pt>
    <dgm:pt modelId="{64DE005E-DA00-4C65-91EB-5F42CEAA8DF8}" type="parTrans" cxnId="{2CE742FE-80CB-4615-9F08-25620301889E}">
      <dgm:prSet/>
      <dgm:spPr/>
      <dgm:t>
        <a:bodyPr/>
        <a:lstStyle/>
        <a:p>
          <a:endParaRPr lang="en-US"/>
        </a:p>
      </dgm:t>
    </dgm:pt>
    <dgm:pt modelId="{3BE74890-31A9-4FD7-A3A3-0613C31313D6}" type="sibTrans" cxnId="{2CE742FE-80CB-4615-9F08-25620301889E}">
      <dgm:prSet/>
      <dgm:spPr/>
      <dgm:t>
        <a:bodyPr/>
        <a:lstStyle/>
        <a:p>
          <a:endParaRPr lang="en-US"/>
        </a:p>
      </dgm:t>
    </dgm:pt>
    <dgm:pt modelId="{8C797EF6-1ACB-437E-9943-6A5BB7ABD8E0}">
      <dgm:prSet custT="1"/>
      <dgm:spPr/>
      <dgm:t>
        <a:bodyPr/>
        <a:lstStyle/>
        <a:p>
          <a:r>
            <a:rPr lang="en-US" sz="1400" dirty="0">
              <a:latin typeface="+mn-lt"/>
              <a:cs typeface="Calibri" panose="020F0502020204030204" pitchFamily="34" charset="0"/>
            </a:rPr>
            <a:t>Alzheimer’s Dementia Coaching</a:t>
          </a:r>
        </a:p>
      </dgm:t>
    </dgm:pt>
    <dgm:pt modelId="{ED816F70-DFC9-4FDF-99AA-9F9B0CCC70E6}" type="parTrans" cxnId="{F311D29F-A104-4B94-9875-3E24A2091236}">
      <dgm:prSet/>
      <dgm:spPr/>
      <dgm:t>
        <a:bodyPr/>
        <a:lstStyle/>
        <a:p>
          <a:endParaRPr lang="en-US"/>
        </a:p>
      </dgm:t>
    </dgm:pt>
    <dgm:pt modelId="{DFE934D4-9F88-4AC4-9525-6B69374BEE0E}" type="sibTrans" cxnId="{F311D29F-A104-4B94-9875-3E24A2091236}">
      <dgm:prSet/>
      <dgm:spPr/>
      <dgm:t>
        <a:bodyPr/>
        <a:lstStyle/>
        <a:p>
          <a:endParaRPr lang="en-US"/>
        </a:p>
      </dgm:t>
    </dgm:pt>
    <dgm:pt modelId="{4AC1E00F-30FE-4494-BBF7-6C174B16D23C}">
      <dgm:prSet custT="1"/>
      <dgm:spPr/>
      <dgm:t>
        <a:bodyPr/>
        <a:lstStyle/>
        <a:p>
          <a:r>
            <a:rPr lang="en-US" sz="1400" dirty="0">
              <a:latin typeface="+mn-lt"/>
              <a:cs typeface="Calibri" panose="020F0502020204030204" pitchFamily="34" charset="0"/>
            </a:rPr>
            <a:t>Medication Dispensing Machines</a:t>
          </a:r>
        </a:p>
      </dgm:t>
    </dgm:pt>
    <dgm:pt modelId="{619A27D7-0A3F-4D35-9EA5-792B3EE47550}" type="parTrans" cxnId="{3577A814-93D2-4F95-B539-7BE6EFB13B0B}">
      <dgm:prSet/>
      <dgm:spPr/>
      <dgm:t>
        <a:bodyPr/>
        <a:lstStyle/>
        <a:p>
          <a:endParaRPr lang="en-US"/>
        </a:p>
      </dgm:t>
    </dgm:pt>
    <dgm:pt modelId="{CE8BB72B-85E5-48FF-9FC6-E2170C676591}" type="sibTrans" cxnId="{3577A814-93D2-4F95-B539-7BE6EFB13B0B}">
      <dgm:prSet/>
      <dgm:spPr/>
      <dgm:t>
        <a:bodyPr/>
        <a:lstStyle/>
        <a:p>
          <a:endParaRPr lang="en-US"/>
        </a:p>
      </dgm:t>
    </dgm:pt>
    <dgm:pt modelId="{D5A156DC-5443-4488-9828-90E79BBFC034}">
      <dgm:prSet custT="1"/>
      <dgm:spPr/>
      <dgm:t>
        <a:bodyPr/>
        <a:lstStyle/>
        <a:p>
          <a:r>
            <a:rPr lang="en-US" sz="1400">
              <a:latin typeface="+mn-lt"/>
              <a:cs typeface="Calibri" panose="020F0502020204030204" pitchFamily="34" charset="0"/>
            </a:rPr>
            <a:t>Laundry</a:t>
          </a:r>
        </a:p>
      </dgm:t>
    </dgm:pt>
    <dgm:pt modelId="{31925651-FDF9-4550-882E-35BFBFBC5594}" type="parTrans" cxnId="{FCB79D55-37A0-4355-9F66-72CB0E1896F2}">
      <dgm:prSet/>
      <dgm:spPr/>
      <dgm:t>
        <a:bodyPr/>
        <a:lstStyle/>
        <a:p>
          <a:endParaRPr lang="en-US"/>
        </a:p>
      </dgm:t>
    </dgm:pt>
    <dgm:pt modelId="{5B32E8B7-65C0-4B9D-AED0-F097A3E14703}" type="sibTrans" cxnId="{FCB79D55-37A0-4355-9F66-72CB0E1896F2}">
      <dgm:prSet/>
      <dgm:spPr/>
      <dgm:t>
        <a:bodyPr/>
        <a:lstStyle/>
        <a:p>
          <a:endParaRPr lang="en-US"/>
        </a:p>
      </dgm:t>
    </dgm:pt>
    <dgm:pt modelId="{0EB4873C-640B-4FF5-9B21-86ED06624B36}">
      <dgm:prSet custT="1"/>
      <dgm:spPr/>
      <dgm:t>
        <a:bodyPr/>
        <a:lstStyle/>
        <a:p>
          <a:r>
            <a:rPr lang="en-US" sz="1300" dirty="0">
              <a:latin typeface="+mn-lt"/>
              <a:cs typeface="Calibri" panose="020F0502020204030204" pitchFamily="34" charset="0"/>
            </a:rPr>
            <a:t>PERS/Enhanced PERS</a:t>
          </a:r>
        </a:p>
      </dgm:t>
    </dgm:pt>
    <dgm:pt modelId="{C0A6D6C8-E4DF-44A7-A28C-309619FA9B01}" type="parTrans" cxnId="{6507F7E5-28D5-491F-BA41-1E06DD8765F5}">
      <dgm:prSet/>
      <dgm:spPr/>
      <dgm:t>
        <a:bodyPr/>
        <a:lstStyle/>
        <a:p>
          <a:endParaRPr lang="en-US"/>
        </a:p>
      </dgm:t>
    </dgm:pt>
    <dgm:pt modelId="{AB6443A7-0BF3-42D2-8992-895B54AA199D}" type="sibTrans" cxnId="{6507F7E5-28D5-491F-BA41-1E06DD8765F5}">
      <dgm:prSet/>
      <dgm:spPr/>
      <dgm:t>
        <a:bodyPr/>
        <a:lstStyle/>
        <a:p>
          <a:endParaRPr lang="en-US"/>
        </a:p>
      </dgm:t>
    </dgm:pt>
    <dgm:pt modelId="{C9AA5076-6F56-4A6B-9C02-165354224B72}">
      <dgm:prSet custT="1"/>
      <dgm:spPr/>
      <dgm:t>
        <a:bodyPr/>
        <a:lstStyle/>
        <a:p>
          <a:r>
            <a:rPr lang="en-US" sz="1400" dirty="0">
              <a:latin typeface="+mn-lt"/>
              <a:cs typeface="Calibri" panose="020F0502020204030204" pitchFamily="34" charset="0"/>
            </a:rPr>
            <a:t>Transportation</a:t>
          </a:r>
        </a:p>
      </dgm:t>
    </dgm:pt>
    <dgm:pt modelId="{EDB98339-8A02-447C-846C-C9A016C7EDFE}" type="parTrans" cxnId="{3E0D2082-1311-4645-9FFB-3215C1CEDCD0}">
      <dgm:prSet/>
      <dgm:spPr/>
      <dgm:t>
        <a:bodyPr/>
        <a:lstStyle/>
        <a:p>
          <a:endParaRPr lang="en-US"/>
        </a:p>
      </dgm:t>
    </dgm:pt>
    <dgm:pt modelId="{4A8FADE9-3F01-4D52-9FAA-4251A29A5C9C}" type="sibTrans" cxnId="{3E0D2082-1311-4645-9FFB-3215C1CEDCD0}">
      <dgm:prSet/>
      <dgm:spPr/>
      <dgm:t>
        <a:bodyPr/>
        <a:lstStyle/>
        <a:p>
          <a:endParaRPr lang="en-US"/>
        </a:p>
      </dgm:t>
    </dgm:pt>
    <dgm:pt modelId="{4C00DDB7-0A7D-48E2-B541-2A4F2ABCFFD3}">
      <dgm:prSet phldrT="[Text]" custT="1"/>
      <dgm:spPr/>
      <dgm:t>
        <a:bodyPr/>
        <a:lstStyle/>
        <a:p>
          <a:r>
            <a:rPr lang="en-US" sz="1400" dirty="0">
              <a:latin typeface="+mn-lt"/>
              <a:cs typeface="Calibri" panose="020F0502020204030204" pitchFamily="34" charset="0"/>
            </a:rPr>
            <a:t>Complex Care Training and Oversight (Skilled RN)</a:t>
          </a:r>
        </a:p>
      </dgm:t>
    </dgm:pt>
    <dgm:pt modelId="{384B27AE-DAF1-4C6E-8484-5B2F3611BBBC}" type="parTrans" cxnId="{6ADF4A37-727A-4AE1-8955-000AE7FFC7F8}">
      <dgm:prSet/>
      <dgm:spPr/>
      <dgm:t>
        <a:bodyPr/>
        <a:lstStyle/>
        <a:p>
          <a:endParaRPr lang="en-US"/>
        </a:p>
      </dgm:t>
    </dgm:pt>
    <dgm:pt modelId="{56CE20B5-A9CA-42E7-8735-E02B54034291}" type="sibTrans" cxnId="{6ADF4A37-727A-4AE1-8955-000AE7FFC7F8}">
      <dgm:prSet/>
      <dgm:spPr/>
      <dgm:t>
        <a:bodyPr/>
        <a:lstStyle/>
        <a:p>
          <a:endParaRPr lang="en-US"/>
        </a:p>
      </dgm:t>
    </dgm:pt>
    <dgm:pt modelId="{AF5B4E5D-3A20-4C42-8BE8-F1C60C3B063B}">
      <dgm:prSet phldrT="[Text]" custT="1"/>
      <dgm:spPr/>
      <dgm:t>
        <a:bodyPr/>
        <a:lstStyle/>
        <a:p>
          <a:r>
            <a:rPr lang="en-US" sz="1400" dirty="0">
              <a:latin typeface="+mn-lt"/>
              <a:cs typeface="Calibri" panose="020F0502020204030204" pitchFamily="34" charset="0"/>
            </a:rPr>
            <a:t>Home Safety and Independence Evaluation (Occupational Therapy)</a:t>
          </a:r>
        </a:p>
      </dgm:t>
    </dgm:pt>
    <dgm:pt modelId="{4F4653E0-7303-4148-B39A-1CADBF3960E0}" type="parTrans" cxnId="{4BF99FA0-2CC0-4264-A0E5-57F31A6D4685}">
      <dgm:prSet/>
      <dgm:spPr/>
      <dgm:t>
        <a:bodyPr/>
        <a:lstStyle/>
        <a:p>
          <a:endParaRPr lang="en-US"/>
        </a:p>
      </dgm:t>
    </dgm:pt>
    <dgm:pt modelId="{0A51D174-2F01-400E-9181-A5A71F7DA644}" type="sibTrans" cxnId="{4BF99FA0-2CC0-4264-A0E5-57F31A6D4685}">
      <dgm:prSet/>
      <dgm:spPr/>
      <dgm:t>
        <a:bodyPr/>
        <a:lstStyle/>
        <a:p>
          <a:endParaRPr lang="en-US"/>
        </a:p>
      </dgm:t>
    </dgm:pt>
    <dgm:pt modelId="{328C0435-5029-4C67-986F-DF3D7B049958}">
      <dgm:prSet custT="1"/>
      <dgm:spPr/>
      <dgm:t>
        <a:bodyPr/>
        <a:lstStyle/>
        <a:p>
          <a:r>
            <a:rPr lang="en-US" sz="1400">
              <a:latin typeface="+mn-lt"/>
              <a:cs typeface="Calibri" panose="020F0502020204030204" pitchFamily="34" charset="0"/>
            </a:rPr>
            <a:t>Grocery Shopping</a:t>
          </a:r>
        </a:p>
      </dgm:t>
    </dgm:pt>
    <dgm:pt modelId="{0AB9CD0E-2B73-47BB-8243-9311C1FC2A58}" type="parTrans" cxnId="{6977BBFE-EE52-4797-9CA6-92744B47D3E4}">
      <dgm:prSet/>
      <dgm:spPr/>
      <dgm:t>
        <a:bodyPr/>
        <a:lstStyle/>
        <a:p>
          <a:endParaRPr lang="en-US"/>
        </a:p>
      </dgm:t>
    </dgm:pt>
    <dgm:pt modelId="{7AE16954-FA98-4BCA-915E-C62FD7EF0A7D}" type="sibTrans" cxnId="{6977BBFE-EE52-4797-9CA6-92744B47D3E4}">
      <dgm:prSet/>
      <dgm:spPr/>
      <dgm:t>
        <a:bodyPr/>
        <a:lstStyle/>
        <a:p>
          <a:endParaRPr lang="en-US"/>
        </a:p>
      </dgm:t>
    </dgm:pt>
    <dgm:pt modelId="{E1C52BB0-6CF3-42BA-BAEB-174D0328A956}">
      <dgm:prSet custT="1"/>
      <dgm:spPr/>
      <dgm:t>
        <a:bodyPr/>
        <a:lstStyle/>
        <a:p>
          <a:r>
            <a:rPr lang="en-US" sz="1400">
              <a:latin typeface="+mn-lt"/>
              <a:cs typeface="Calibri" panose="020F0502020204030204" pitchFamily="34" charset="0"/>
            </a:rPr>
            <a:t>Vision Rehabilitation</a:t>
          </a:r>
        </a:p>
      </dgm:t>
    </dgm:pt>
    <dgm:pt modelId="{184DA6A4-4E11-407C-BE33-A0CE24D83587}" type="parTrans" cxnId="{AB2EED80-AB01-46F8-991B-C42F9055CB41}">
      <dgm:prSet/>
      <dgm:spPr/>
      <dgm:t>
        <a:bodyPr/>
        <a:lstStyle/>
        <a:p>
          <a:endParaRPr lang="en-US"/>
        </a:p>
      </dgm:t>
    </dgm:pt>
    <dgm:pt modelId="{866E85AA-6CD1-45D2-8981-0BB7DC6DA000}" type="sibTrans" cxnId="{AB2EED80-AB01-46F8-991B-C42F9055CB41}">
      <dgm:prSet/>
      <dgm:spPr/>
      <dgm:t>
        <a:bodyPr/>
        <a:lstStyle/>
        <a:p>
          <a:endParaRPr lang="en-US"/>
        </a:p>
      </dgm:t>
    </dgm:pt>
    <dgm:pt modelId="{61166258-4C31-4A4A-9162-C9DAEADE2F7C}">
      <dgm:prSet custT="1"/>
      <dgm:spPr/>
      <dgm:t>
        <a:bodyPr/>
        <a:lstStyle/>
        <a:p>
          <a:r>
            <a:rPr lang="en-US" sz="1400" dirty="0">
              <a:latin typeface="+mn-lt"/>
              <a:cs typeface="Calibri" panose="020F0502020204030204" pitchFamily="34" charset="0"/>
            </a:rPr>
            <a:t>Orientation and Mobility</a:t>
          </a:r>
        </a:p>
      </dgm:t>
    </dgm:pt>
    <dgm:pt modelId="{11540457-5709-481D-8F69-03F49BD25648}" type="parTrans" cxnId="{9553D75B-01F7-4281-9866-FB3D137324E8}">
      <dgm:prSet/>
      <dgm:spPr/>
      <dgm:t>
        <a:bodyPr/>
        <a:lstStyle/>
        <a:p>
          <a:endParaRPr lang="en-US"/>
        </a:p>
      </dgm:t>
    </dgm:pt>
    <dgm:pt modelId="{2F48DB78-3C85-4C92-BAD7-96B931B98246}" type="sibTrans" cxnId="{9553D75B-01F7-4281-9866-FB3D137324E8}">
      <dgm:prSet/>
      <dgm:spPr/>
      <dgm:t>
        <a:bodyPr/>
        <a:lstStyle/>
        <a:p>
          <a:endParaRPr lang="en-US"/>
        </a:p>
      </dgm:t>
    </dgm:pt>
    <dgm:pt modelId="{09B10E97-D808-4048-8275-CE50ABB1AB6B}">
      <dgm:prSet phldrT="[Text]" custT="1"/>
      <dgm:spPr/>
      <dgm:t>
        <a:bodyPr/>
        <a:lstStyle/>
        <a:p>
          <a:r>
            <a:rPr lang="en-US" sz="1400">
              <a:latin typeface="+mn-lt"/>
              <a:cs typeface="Calibri" panose="020F0502020204030204" pitchFamily="34" charset="0"/>
            </a:rPr>
            <a:t>Physical Therapy</a:t>
          </a:r>
        </a:p>
      </dgm:t>
    </dgm:pt>
    <dgm:pt modelId="{E649089A-9602-499D-B0A3-94EC50010152}" type="parTrans" cxnId="{32238D9B-088D-4610-B929-CA3131B2FE04}">
      <dgm:prSet/>
      <dgm:spPr/>
      <dgm:t>
        <a:bodyPr/>
        <a:lstStyle/>
        <a:p>
          <a:endParaRPr lang="en-US"/>
        </a:p>
      </dgm:t>
    </dgm:pt>
    <dgm:pt modelId="{69CD9409-F208-48F1-8011-90C4DE56C77A}" type="sibTrans" cxnId="{32238D9B-088D-4610-B929-CA3131B2FE04}">
      <dgm:prSet/>
      <dgm:spPr/>
      <dgm:t>
        <a:bodyPr/>
        <a:lstStyle/>
        <a:p>
          <a:endParaRPr lang="en-US"/>
        </a:p>
      </dgm:t>
    </dgm:pt>
    <dgm:pt modelId="{1C087E3B-15FF-4282-AF50-3CFE26EF7E25}">
      <dgm:prSet phldrT="[Text]" custT="1"/>
      <dgm:spPr/>
      <dgm:t>
        <a:bodyPr/>
        <a:lstStyle/>
        <a:p>
          <a:r>
            <a:rPr lang="en-US" sz="1400" dirty="0">
              <a:latin typeface="+mn-lt"/>
              <a:cs typeface="Calibri" panose="020F0502020204030204" pitchFamily="34" charset="0"/>
            </a:rPr>
            <a:t>Speech Therapy</a:t>
          </a:r>
        </a:p>
      </dgm:t>
    </dgm:pt>
    <dgm:pt modelId="{AB9BB347-A856-4FE5-BFC7-D1FE4F437B61}" type="parTrans" cxnId="{DF26ACB1-CA75-4AC1-97C9-2CC1EE0F22BE}">
      <dgm:prSet/>
      <dgm:spPr/>
      <dgm:t>
        <a:bodyPr/>
        <a:lstStyle/>
        <a:p>
          <a:endParaRPr lang="en-US"/>
        </a:p>
      </dgm:t>
    </dgm:pt>
    <dgm:pt modelId="{0EFF369E-8FC9-465F-8E25-EA43F5A55F34}" type="sibTrans" cxnId="{DF26ACB1-CA75-4AC1-97C9-2CC1EE0F22BE}">
      <dgm:prSet/>
      <dgm:spPr/>
      <dgm:t>
        <a:bodyPr/>
        <a:lstStyle/>
        <a:p>
          <a:endParaRPr lang="en-US"/>
        </a:p>
      </dgm:t>
    </dgm:pt>
    <dgm:pt modelId="{391D29BB-71D9-4C3A-918A-50D4CDDF2DB5}" type="pres">
      <dgm:prSet presAssocID="{4BDDF657-5D23-48BB-BDBE-483A3ACE52A0}" presName="Name0" presStyleCnt="0">
        <dgm:presLayoutVars>
          <dgm:dir/>
          <dgm:animLvl val="lvl"/>
          <dgm:resizeHandles val="exact"/>
        </dgm:presLayoutVars>
      </dgm:prSet>
      <dgm:spPr/>
    </dgm:pt>
    <dgm:pt modelId="{8E3A2218-72E9-41C3-ABD2-0BCDE81BFF3A}" type="pres">
      <dgm:prSet presAssocID="{5E5BAA4C-D98D-4D9A-9E2A-DF8DCB12BF2D}" presName="composite" presStyleCnt="0"/>
      <dgm:spPr/>
    </dgm:pt>
    <dgm:pt modelId="{0E39C39D-3E47-44B0-BED1-2F4106B5BF25}" type="pres">
      <dgm:prSet presAssocID="{5E5BAA4C-D98D-4D9A-9E2A-DF8DCB12BF2D}" presName="parTx" presStyleLbl="alignNode1" presStyleIdx="0" presStyleCnt="5">
        <dgm:presLayoutVars>
          <dgm:chMax val="0"/>
          <dgm:chPref val="0"/>
          <dgm:bulletEnabled val="1"/>
        </dgm:presLayoutVars>
      </dgm:prSet>
      <dgm:spPr/>
    </dgm:pt>
    <dgm:pt modelId="{3AA03A88-5FD9-415B-8FBD-85750A669ECC}" type="pres">
      <dgm:prSet presAssocID="{5E5BAA4C-D98D-4D9A-9E2A-DF8DCB12BF2D}" presName="desTx" presStyleLbl="alignAccFollowNode1" presStyleIdx="0" presStyleCnt="5">
        <dgm:presLayoutVars>
          <dgm:bulletEnabled val="1"/>
        </dgm:presLayoutVars>
      </dgm:prSet>
      <dgm:spPr/>
    </dgm:pt>
    <dgm:pt modelId="{6E7F99BE-07F6-4CDD-94FD-00BB119607DB}" type="pres">
      <dgm:prSet presAssocID="{CC9B7E39-7FD9-4C8D-8144-72D3F3611F9D}" presName="space" presStyleCnt="0"/>
      <dgm:spPr/>
    </dgm:pt>
    <dgm:pt modelId="{D0CDA26B-F671-4156-9076-1C53DFB792BE}" type="pres">
      <dgm:prSet presAssocID="{1E8F4C84-19AE-4EE5-B3CE-6CA51DEDA145}" presName="composite" presStyleCnt="0"/>
      <dgm:spPr/>
    </dgm:pt>
    <dgm:pt modelId="{0893DD1C-C87C-4445-99E8-F77963CAF42B}" type="pres">
      <dgm:prSet presAssocID="{1E8F4C84-19AE-4EE5-B3CE-6CA51DEDA145}" presName="parTx" presStyleLbl="alignNode1" presStyleIdx="1" presStyleCnt="5">
        <dgm:presLayoutVars>
          <dgm:chMax val="0"/>
          <dgm:chPref val="0"/>
          <dgm:bulletEnabled val="1"/>
        </dgm:presLayoutVars>
      </dgm:prSet>
      <dgm:spPr/>
    </dgm:pt>
    <dgm:pt modelId="{9C50E1B5-C3DA-42C3-8C6C-84D4F4934D0F}" type="pres">
      <dgm:prSet presAssocID="{1E8F4C84-19AE-4EE5-B3CE-6CA51DEDA145}" presName="desTx" presStyleLbl="alignAccFollowNode1" presStyleIdx="1" presStyleCnt="5">
        <dgm:presLayoutVars>
          <dgm:bulletEnabled val="1"/>
        </dgm:presLayoutVars>
      </dgm:prSet>
      <dgm:spPr/>
    </dgm:pt>
    <dgm:pt modelId="{FC71A32A-0F89-479C-8E5C-41BA0896D009}" type="pres">
      <dgm:prSet presAssocID="{6DE7ACB1-2844-4492-95F8-7848F86B8E29}" presName="space" presStyleCnt="0"/>
      <dgm:spPr/>
    </dgm:pt>
    <dgm:pt modelId="{D5F0ACF8-7F01-4CEC-9D48-9752621FCF03}" type="pres">
      <dgm:prSet presAssocID="{A0C6EC66-5695-4273-AFCC-5791861FB88A}" presName="composite" presStyleCnt="0"/>
      <dgm:spPr/>
    </dgm:pt>
    <dgm:pt modelId="{9B7C9E04-AF23-4449-9D3C-5E2697595523}" type="pres">
      <dgm:prSet presAssocID="{A0C6EC66-5695-4273-AFCC-5791861FB88A}" presName="parTx" presStyleLbl="alignNode1" presStyleIdx="2" presStyleCnt="5">
        <dgm:presLayoutVars>
          <dgm:chMax val="0"/>
          <dgm:chPref val="0"/>
          <dgm:bulletEnabled val="1"/>
        </dgm:presLayoutVars>
      </dgm:prSet>
      <dgm:spPr/>
    </dgm:pt>
    <dgm:pt modelId="{9381A0D4-23A5-4355-81F6-490B520F2570}" type="pres">
      <dgm:prSet presAssocID="{A0C6EC66-5695-4273-AFCC-5791861FB88A}" presName="desTx" presStyleLbl="alignAccFollowNode1" presStyleIdx="2" presStyleCnt="5">
        <dgm:presLayoutVars>
          <dgm:bulletEnabled val="1"/>
        </dgm:presLayoutVars>
      </dgm:prSet>
      <dgm:spPr/>
    </dgm:pt>
    <dgm:pt modelId="{C3B99101-E761-40BF-9BC0-0E537DE647F4}" type="pres">
      <dgm:prSet presAssocID="{5B9C571B-94AA-497E-8CE6-87256C320282}" presName="space" presStyleCnt="0"/>
      <dgm:spPr/>
    </dgm:pt>
    <dgm:pt modelId="{41D714BF-428C-4E02-8C9B-22A70F080B7E}" type="pres">
      <dgm:prSet presAssocID="{D1470BC0-9594-404F-B98F-EA620A5CE32D}" presName="composite" presStyleCnt="0"/>
      <dgm:spPr/>
    </dgm:pt>
    <dgm:pt modelId="{59F9D62C-17F6-40F0-82B1-FDD7CE0A4953}" type="pres">
      <dgm:prSet presAssocID="{D1470BC0-9594-404F-B98F-EA620A5CE32D}" presName="parTx" presStyleLbl="alignNode1" presStyleIdx="3" presStyleCnt="5">
        <dgm:presLayoutVars>
          <dgm:chMax val="0"/>
          <dgm:chPref val="0"/>
          <dgm:bulletEnabled val="1"/>
        </dgm:presLayoutVars>
      </dgm:prSet>
      <dgm:spPr/>
    </dgm:pt>
    <dgm:pt modelId="{EE147BD0-ECEE-4C4C-A236-56532B82561D}" type="pres">
      <dgm:prSet presAssocID="{D1470BC0-9594-404F-B98F-EA620A5CE32D}" presName="desTx" presStyleLbl="alignAccFollowNode1" presStyleIdx="3" presStyleCnt="5">
        <dgm:presLayoutVars>
          <dgm:bulletEnabled val="1"/>
        </dgm:presLayoutVars>
      </dgm:prSet>
      <dgm:spPr/>
    </dgm:pt>
    <dgm:pt modelId="{85118DCB-C67C-400A-BB9C-9BC7B2C05DBF}" type="pres">
      <dgm:prSet presAssocID="{016E6B9C-D87B-447D-8CAD-A6C4627DBA79}" presName="space" presStyleCnt="0"/>
      <dgm:spPr/>
    </dgm:pt>
    <dgm:pt modelId="{C955050F-B63A-4C65-914C-B5EFF7D56EF1}" type="pres">
      <dgm:prSet presAssocID="{556F0D30-C2BD-4F49-876D-053A4CC87987}" presName="composite" presStyleCnt="0"/>
      <dgm:spPr/>
    </dgm:pt>
    <dgm:pt modelId="{D87554A3-8DE6-429F-9D83-7983EB1069F6}" type="pres">
      <dgm:prSet presAssocID="{556F0D30-C2BD-4F49-876D-053A4CC87987}" presName="parTx" presStyleLbl="alignNode1" presStyleIdx="4" presStyleCnt="5">
        <dgm:presLayoutVars>
          <dgm:chMax val="0"/>
          <dgm:chPref val="0"/>
          <dgm:bulletEnabled val="1"/>
        </dgm:presLayoutVars>
      </dgm:prSet>
      <dgm:spPr/>
    </dgm:pt>
    <dgm:pt modelId="{0AB584C6-FF63-4546-A1BF-1D2469A0190F}" type="pres">
      <dgm:prSet presAssocID="{556F0D30-C2BD-4F49-876D-053A4CC87987}" presName="desTx" presStyleLbl="alignAccFollowNode1" presStyleIdx="4" presStyleCnt="5">
        <dgm:presLayoutVars>
          <dgm:bulletEnabled val="1"/>
        </dgm:presLayoutVars>
      </dgm:prSet>
      <dgm:spPr/>
    </dgm:pt>
  </dgm:ptLst>
  <dgm:cxnLst>
    <dgm:cxn modelId="{79C22101-CC76-4784-B642-BAE94A62D104}" type="presOf" srcId="{FE204C68-B6A4-48B5-ABF3-726244160BA4}" destId="{9C50E1B5-C3DA-42C3-8C6C-84D4F4934D0F}" srcOrd="0" destOrd="0" presId="urn:microsoft.com/office/officeart/2005/8/layout/hList1"/>
    <dgm:cxn modelId="{D7000306-AADA-4EFC-ACA4-8F289F55F2C2}" type="presOf" srcId="{7A7351C6-95BB-4600-94F8-D458DEF25054}" destId="{3AA03A88-5FD9-415B-8FBD-85750A669ECC}" srcOrd="0" destOrd="4" presId="urn:microsoft.com/office/officeart/2005/8/layout/hList1"/>
    <dgm:cxn modelId="{B97BEA0A-342C-4699-A935-6B566DADBB3F}" srcId="{1E8F4C84-19AE-4EE5-B3CE-6CA51DEDA145}" destId="{9D92E796-F9A7-408C-A523-EFD13A146256}" srcOrd="3" destOrd="0" parTransId="{D1275EFB-A280-4E7E-85ED-C30F15FE706D}" sibTransId="{8BC58A0B-7BAE-4A57-B5DE-1388255FD591}"/>
    <dgm:cxn modelId="{D8251213-27EA-4EE7-9F88-04CF8C28FD2D}" srcId="{5E5BAA4C-D98D-4D9A-9E2A-DF8DCB12BF2D}" destId="{1D29F182-77E2-436A-B1FC-4646B4B1B630}" srcOrd="6" destOrd="0" parTransId="{300AA18A-6580-412D-BE1A-8B1AA68B8650}" sibTransId="{34EE2FD1-D00D-4DCE-8A32-8372345B8EE1}"/>
    <dgm:cxn modelId="{3577A814-93D2-4F95-B539-7BE6EFB13B0B}" srcId="{1E8F4C84-19AE-4EE5-B3CE-6CA51DEDA145}" destId="{4AC1E00F-30FE-4494-BBF7-6C174B16D23C}" srcOrd="7" destOrd="0" parTransId="{619A27D7-0A3F-4D35-9EA5-792B3EE47550}" sibTransId="{CE8BB72B-85E5-48FF-9FC6-E2170C676591}"/>
    <dgm:cxn modelId="{7D2CCA18-54F8-4235-A1DA-11CB6F470451}" type="presOf" srcId="{8C797EF6-1ACB-437E-9943-6A5BB7ABD8E0}" destId="{3AA03A88-5FD9-415B-8FBD-85750A669ECC}" srcOrd="0" destOrd="7" presId="urn:microsoft.com/office/officeart/2005/8/layout/hList1"/>
    <dgm:cxn modelId="{189EC51A-EA06-4F6B-858C-8D37D679D027}" srcId="{1E8F4C84-19AE-4EE5-B3CE-6CA51DEDA145}" destId="{E5DC0E2C-8C6F-41B4-A0AC-EFF898680E9A}" srcOrd="5" destOrd="0" parTransId="{9B566DC0-6D55-4DAD-A8AA-BD5F95EA02DD}" sibTransId="{52EE1197-0A0D-409D-BB78-3FB049FC16DF}"/>
    <dgm:cxn modelId="{ED3EC21C-4C7A-47C2-98F7-DF5EBCA570B0}" type="presOf" srcId="{6A073CDB-1A52-4EB1-BF57-45C5027A379F}" destId="{3AA03A88-5FD9-415B-8FBD-85750A669ECC}" srcOrd="0" destOrd="2" presId="urn:microsoft.com/office/officeart/2005/8/layout/hList1"/>
    <dgm:cxn modelId="{41B4CC1F-CD0E-4A60-878F-67F2A5D77E5D}" type="presOf" srcId="{CE0CB988-C1FF-4DDA-BED0-A51829F9D588}" destId="{9C50E1B5-C3DA-42C3-8C6C-84D4F4934D0F}" srcOrd="0" destOrd="6" presId="urn:microsoft.com/office/officeart/2005/8/layout/hList1"/>
    <dgm:cxn modelId="{0E1B3C21-0D96-4628-88DA-53B63A177CEA}" type="presOf" srcId="{D17DADFC-0C0A-4DDC-8CFC-C6176C0D8F7D}" destId="{9C50E1B5-C3DA-42C3-8C6C-84D4F4934D0F}" srcOrd="0" destOrd="12" presId="urn:microsoft.com/office/officeart/2005/8/layout/hList1"/>
    <dgm:cxn modelId="{A02B9627-AEB7-40FA-B1F4-426E4E808DCC}" type="presOf" srcId="{FA73C9DC-9945-462A-B546-3A0E7A655841}" destId="{9C50E1B5-C3DA-42C3-8C6C-84D4F4934D0F}" srcOrd="0" destOrd="1" presId="urn:microsoft.com/office/officeart/2005/8/layout/hList1"/>
    <dgm:cxn modelId="{0664CE27-E8B2-4176-93D3-BACAAE4656AE}" srcId="{556F0D30-C2BD-4F49-876D-053A4CC87987}" destId="{9C83CE73-75F5-48DD-9B57-18017A3737FE}" srcOrd="3" destOrd="0" parTransId="{7E1193CE-4A9C-4679-8061-34170986B2B3}" sibTransId="{11809752-314C-4038-8181-04D6A17AE854}"/>
    <dgm:cxn modelId="{D1203429-0772-4891-95D1-1C6C3118A1D7}" type="presOf" srcId="{CD113BE3-DFE2-4BB2-8A18-5452EF26A728}" destId="{3AA03A88-5FD9-415B-8FBD-85750A669ECC}" srcOrd="0" destOrd="5" presId="urn:microsoft.com/office/officeart/2005/8/layout/hList1"/>
    <dgm:cxn modelId="{8DA0B129-99AD-4E78-BD1C-886A824AD014}" type="presOf" srcId="{AF5B4E5D-3A20-4C42-8BE8-F1C60C3B063B}" destId="{EE147BD0-ECEE-4C4C-A236-56532B82561D}" srcOrd="0" destOrd="2" presId="urn:microsoft.com/office/officeart/2005/8/layout/hList1"/>
    <dgm:cxn modelId="{08E51B2B-0172-4A01-BAEE-3F33DAD607AB}" srcId="{D1470BC0-9594-404F-B98F-EA620A5CE32D}" destId="{3C60407A-7F6C-4208-A2BE-A06600CC4444}" srcOrd="0" destOrd="0" parTransId="{9DB49244-F6CF-4877-A65A-28A4C39C492D}" sibTransId="{0F8ED6E1-68E6-4525-ADCF-DE2A17EBBE40}"/>
    <dgm:cxn modelId="{642C442E-F122-47AC-B69C-3127082CE0B2}" srcId="{1E8F4C84-19AE-4EE5-B3CE-6CA51DEDA145}" destId="{D17DADFC-0C0A-4DDC-8CFC-C6176C0D8F7D}" srcOrd="12" destOrd="0" parTransId="{2C4F7004-7006-4A0C-B950-3ED5C0D22F1D}" sibTransId="{E3325A54-B952-4D4A-BC39-9236630D05D5}"/>
    <dgm:cxn modelId="{9F193830-205D-40DA-BF08-E2652ADAA4F9}" type="presOf" srcId="{09B10E97-D808-4048-8275-CE50ABB1AB6B}" destId="{EE147BD0-ECEE-4C4C-A236-56532B82561D}" srcOrd="0" destOrd="3" presId="urn:microsoft.com/office/officeart/2005/8/layout/hList1"/>
    <dgm:cxn modelId="{FBCC5A33-93D0-4388-ADFC-E4A92A9AD304}" type="presOf" srcId="{08E4F7CD-9F8C-4935-80F4-00C27D92F3CC}" destId="{9C50E1B5-C3DA-42C3-8C6C-84D4F4934D0F}" srcOrd="0" destOrd="2" presId="urn:microsoft.com/office/officeart/2005/8/layout/hList1"/>
    <dgm:cxn modelId="{8C88DA33-4637-4EE1-AFF5-C96C4E5B7835}" type="presOf" srcId="{556F0D30-C2BD-4F49-876D-053A4CC87987}" destId="{D87554A3-8DE6-429F-9D83-7983EB1069F6}" srcOrd="0" destOrd="0" presId="urn:microsoft.com/office/officeart/2005/8/layout/hList1"/>
    <dgm:cxn modelId="{A6E47E34-C9C0-4448-831B-AC7F1E28E25B}" type="presOf" srcId="{4BDDF657-5D23-48BB-BDBE-483A3ACE52A0}" destId="{391D29BB-71D9-4C3A-918A-50D4CDDF2DB5}" srcOrd="0" destOrd="0" presId="urn:microsoft.com/office/officeart/2005/8/layout/hList1"/>
    <dgm:cxn modelId="{78CA8135-2B21-4FEC-A21B-34FF2C24E2C4}" type="presOf" srcId="{5E5BAA4C-D98D-4D9A-9E2A-DF8DCB12BF2D}" destId="{0E39C39D-3E47-44B0-BED1-2F4106B5BF25}" srcOrd="0" destOrd="0" presId="urn:microsoft.com/office/officeart/2005/8/layout/hList1"/>
    <dgm:cxn modelId="{6ADF4A37-727A-4AE1-8955-000AE7FFC7F8}" srcId="{D1470BC0-9594-404F-B98F-EA620A5CE32D}" destId="{4C00DDB7-0A7D-48E2-B541-2A4F2ABCFFD3}" srcOrd="1" destOrd="0" parTransId="{384B27AE-DAF1-4C6E-8484-5B2F3611BBBC}" sibTransId="{56CE20B5-A9CA-42E7-8735-E02B54034291}"/>
    <dgm:cxn modelId="{10D67838-7B1A-452C-972B-B0AFF2295636}" type="presOf" srcId="{A0C6EC66-5695-4273-AFCC-5791861FB88A}" destId="{9B7C9E04-AF23-4449-9D3C-5E2697595523}" srcOrd="0" destOrd="0" presId="urn:microsoft.com/office/officeart/2005/8/layout/hList1"/>
    <dgm:cxn modelId="{2E78FC3E-3F72-44F0-BE5E-D3762CCB6082}" type="presOf" srcId="{04C26ED9-39D4-4643-8853-E1663F4827DA}" destId="{0AB584C6-FF63-4546-A1BF-1D2469A0190F}" srcOrd="0" destOrd="4" presId="urn:microsoft.com/office/officeart/2005/8/layout/hList1"/>
    <dgm:cxn modelId="{43B0D65B-5FFD-4854-9C49-E333FA49E3FD}" srcId="{556F0D30-C2BD-4F49-876D-053A4CC87987}" destId="{5CE7663B-67E4-4546-A909-AC13BDAB85B6}" srcOrd="2" destOrd="0" parTransId="{5A07FA87-7792-4A6E-83CE-9D28BBE76544}" sibTransId="{F5DD4A6B-A3E7-41CC-9B1D-CE65416DC8E1}"/>
    <dgm:cxn modelId="{9553D75B-01F7-4281-9866-FB3D137324E8}" srcId="{5E5BAA4C-D98D-4D9A-9E2A-DF8DCB12BF2D}" destId="{61166258-4C31-4A4A-9162-C9DAEADE2F7C}" srcOrd="9" destOrd="0" parTransId="{11540457-5709-481D-8F69-03F49BD25648}" sibTransId="{2F48DB78-3C85-4C92-BAD7-96B931B98246}"/>
    <dgm:cxn modelId="{6CEB0E42-9556-4DBC-8BAC-E327E70F5979}" type="presOf" srcId="{3321A758-55CF-4AA1-A57A-06ADE5AA7F85}" destId="{9C50E1B5-C3DA-42C3-8C6C-84D4F4934D0F}" srcOrd="0" destOrd="4" presId="urn:microsoft.com/office/officeart/2005/8/layout/hList1"/>
    <dgm:cxn modelId="{A3B45844-B2CC-4818-9539-43E516544BC4}" srcId="{5E5BAA4C-D98D-4D9A-9E2A-DF8DCB12BF2D}" destId="{6A073CDB-1A52-4EB1-BF57-45C5027A379F}" srcOrd="2" destOrd="0" parTransId="{AD141D89-9D7F-48AA-A690-FF40C81A2957}" sibTransId="{5C260AAE-A582-4FEE-A259-F1247833C896}"/>
    <dgm:cxn modelId="{94798446-3D5D-467F-B31A-F549157C0AA1}" srcId="{4BDDF657-5D23-48BB-BDBE-483A3ACE52A0}" destId="{556F0D30-C2BD-4F49-876D-053A4CC87987}" srcOrd="4" destOrd="0" parTransId="{FAAFA66E-56A5-4B17-88B0-70EB5ADCC309}" sibTransId="{12D0913F-F8E5-4D9A-A6FE-5261ABFF4FFB}"/>
    <dgm:cxn modelId="{50A4944A-5F93-49B9-AA1A-C486C2D2659D}" type="presOf" srcId="{C9AA5076-6F56-4A6B-9C02-165354224B72}" destId="{9C50E1B5-C3DA-42C3-8C6C-84D4F4934D0F}" srcOrd="0" destOrd="10" presId="urn:microsoft.com/office/officeart/2005/8/layout/hList1"/>
    <dgm:cxn modelId="{56DB844B-608D-4DCD-BD73-4BD5B3A1851A}" srcId="{1E8F4C84-19AE-4EE5-B3CE-6CA51DEDA145}" destId="{FE204C68-B6A4-48B5-ABF3-726244160BA4}" srcOrd="0" destOrd="0" parTransId="{4B632DDB-820F-4C48-AE86-81D070D4DD3B}" sibTransId="{3DFFDF2E-FB7C-4C10-9D64-8A05020ACB08}"/>
    <dgm:cxn modelId="{248F954E-F22E-4F9E-9BAC-285FD3D88DB2}" type="presOf" srcId="{4AC1E00F-30FE-4494-BBF7-6C174B16D23C}" destId="{9C50E1B5-C3DA-42C3-8C6C-84D4F4934D0F}" srcOrd="0" destOrd="7" presId="urn:microsoft.com/office/officeart/2005/8/layout/hList1"/>
    <dgm:cxn modelId="{DA49704F-E315-4922-98BA-187686AF0232}" srcId="{4BDDF657-5D23-48BB-BDBE-483A3ACE52A0}" destId="{A0C6EC66-5695-4273-AFCC-5791861FB88A}" srcOrd="2" destOrd="0" parTransId="{101D1953-BB81-4C44-BDEE-9C2930A8CAEE}" sibTransId="{5B9C571B-94AA-497E-8CE6-87256C320282}"/>
    <dgm:cxn modelId="{ECF55051-7656-4B84-8327-0AECF5541617}" type="presOf" srcId="{9D92E796-F9A7-408C-A523-EFD13A146256}" destId="{9C50E1B5-C3DA-42C3-8C6C-84D4F4934D0F}" srcOrd="0" destOrd="3" presId="urn:microsoft.com/office/officeart/2005/8/layout/hList1"/>
    <dgm:cxn modelId="{F7295751-A4FE-4330-B7A5-B0203D01586E}" type="presOf" srcId="{13792D63-3BED-4BD5-A39D-1321900FE615}" destId="{0AB584C6-FF63-4546-A1BF-1D2469A0190F}" srcOrd="0" destOrd="1" presId="urn:microsoft.com/office/officeart/2005/8/layout/hList1"/>
    <dgm:cxn modelId="{C028B151-9036-4A43-BE74-3ADADDFCC199}" srcId="{556F0D30-C2BD-4F49-876D-053A4CC87987}" destId="{04C26ED9-39D4-4643-8853-E1663F4827DA}" srcOrd="4" destOrd="0" parTransId="{26CC9186-BB1B-4277-A25D-7FE2E1CDAB7B}" sibTransId="{2784D819-E1E7-4FFF-AA3A-F0FDD43091B7}"/>
    <dgm:cxn modelId="{FCB79D55-37A0-4355-9F66-72CB0E1896F2}" srcId="{1E8F4C84-19AE-4EE5-B3CE-6CA51DEDA145}" destId="{D5A156DC-5443-4488-9828-90E79BBFC034}" srcOrd="8" destOrd="0" parTransId="{31925651-FDF9-4550-882E-35BFBFBC5594}" sibTransId="{5B32E8B7-65C0-4B9D-AED0-F097A3E14703}"/>
    <dgm:cxn modelId="{609D0E56-5FDD-4951-8561-84741C1EB805}" type="presOf" srcId="{1E8F4C84-19AE-4EE5-B3CE-6CA51DEDA145}" destId="{0893DD1C-C87C-4445-99E8-F77963CAF42B}" srcOrd="0" destOrd="0" presId="urn:microsoft.com/office/officeart/2005/8/layout/hList1"/>
    <dgm:cxn modelId="{065B0C78-8855-47E6-B4FD-1162FD53A6FB}" srcId="{4BDDF657-5D23-48BB-BDBE-483A3ACE52A0}" destId="{D1470BC0-9594-404F-B98F-EA620A5CE32D}" srcOrd="3" destOrd="0" parTransId="{F8E97DB5-45E2-49E8-8A5D-D9C94D355D11}" sibTransId="{016E6B9C-D87B-447D-8CAD-A6C4627DBA79}"/>
    <dgm:cxn modelId="{488D8379-D4E5-4F3C-9AD7-903B59DC3D66}" type="presOf" srcId="{1C087E3B-15FF-4282-AF50-3CFE26EF7E25}" destId="{EE147BD0-ECEE-4C4C-A236-56532B82561D}" srcOrd="0" destOrd="4" presId="urn:microsoft.com/office/officeart/2005/8/layout/hList1"/>
    <dgm:cxn modelId="{4CD6867B-B528-4B6E-A655-598207D33669}" type="presOf" srcId="{DD03A732-F4E9-4A43-8FE5-3847E8BEA332}" destId="{3AA03A88-5FD9-415B-8FBD-85750A669ECC}" srcOrd="0" destOrd="3" presId="urn:microsoft.com/office/officeart/2005/8/layout/hList1"/>
    <dgm:cxn modelId="{7A00897B-8997-409F-BAAB-41BBCCC2080E}" type="presOf" srcId="{267BD717-DC7C-44AB-AE69-39793C6849C2}" destId="{9381A0D4-23A5-4355-81F6-490B520F2570}" srcOrd="0" destOrd="1" presId="urn:microsoft.com/office/officeart/2005/8/layout/hList1"/>
    <dgm:cxn modelId="{7F126A80-6E09-48D5-A885-60E33CCC5CF8}" type="presOf" srcId="{B586299D-A210-4175-A5F8-ADB18F64D3D5}" destId="{0AB584C6-FF63-4546-A1BF-1D2469A0190F}" srcOrd="0" destOrd="0" presId="urn:microsoft.com/office/officeart/2005/8/layout/hList1"/>
    <dgm:cxn modelId="{AB2EED80-AB01-46F8-991B-C42F9055CB41}" srcId="{5E5BAA4C-D98D-4D9A-9E2A-DF8DCB12BF2D}" destId="{E1C52BB0-6CF3-42BA-BAEB-174D0328A956}" srcOrd="8" destOrd="0" parTransId="{184DA6A4-4E11-407C-BE33-A0CE24D83587}" sibTransId="{866E85AA-6CD1-45D2-8981-0BB7DC6DA000}"/>
    <dgm:cxn modelId="{3E0D2082-1311-4645-9FFB-3215C1CEDCD0}" srcId="{1E8F4C84-19AE-4EE5-B3CE-6CA51DEDA145}" destId="{C9AA5076-6F56-4A6B-9C02-165354224B72}" srcOrd="10" destOrd="0" parTransId="{EDB98339-8A02-447C-846C-C9A016C7EDFE}" sibTransId="{4A8FADE9-3F01-4D52-9FAA-4251A29A5C9C}"/>
    <dgm:cxn modelId="{C186DA82-8C03-4B91-91DE-70FFED148C84}" srcId="{556F0D30-C2BD-4F49-876D-053A4CC87987}" destId="{13792D63-3BED-4BD5-A39D-1321900FE615}" srcOrd="1" destOrd="0" parTransId="{0F4B0159-4926-4186-9389-DCD489AFE4B7}" sibTransId="{899B9585-21A6-4110-A102-0C2A73CF3AF8}"/>
    <dgm:cxn modelId="{5081A784-E43A-402E-89B2-96FD3688387F}" srcId="{5E5BAA4C-D98D-4D9A-9E2A-DF8DCB12BF2D}" destId="{64509072-AF8A-4910-97E3-34769547046C}" srcOrd="1" destOrd="0" parTransId="{A74210B4-3370-4DE4-97AB-42276E2744DA}" sibTransId="{ACB7F173-1D84-43AF-AEC5-3794F10C5659}"/>
    <dgm:cxn modelId="{18AB3F8F-F0E2-4D66-80C5-DEE27A1240C7}" srcId="{5E5BAA4C-D98D-4D9A-9E2A-DF8DCB12BF2D}" destId="{7A7351C6-95BB-4600-94F8-D458DEF25054}" srcOrd="4" destOrd="0" parTransId="{17167BD1-3C04-4498-A31A-04F1BDD5B1C4}" sibTransId="{72FE878E-8700-4003-8517-ACD259023D4D}"/>
    <dgm:cxn modelId="{F25AE691-78F9-41C7-9411-0F0B981B72AF}" type="presOf" srcId="{E785A7E1-9F0D-4532-82FA-6370D997E905}" destId="{3AA03A88-5FD9-415B-8FBD-85750A669ECC}" srcOrd="0" destOrd="0" presId="urn:microsoft.com/office/officeart/2005/8/layout/hList1"/>
    <dgm:cxn modelId="{92786497-6DCE-42D4-8AD2-A38773FC577E}" type="presOf" srcId="{64509072-AF8A-4910-97E3-34769547046C}" destId="{3AA03A88-5FD9-415B-8FBD-85750A669ECC}" srcOrd="0" destOrd="1" presId="urn:microsoft.com/office/officeart/2005/8/layout/hList1"/>
    <dgm:cxn modelId="{F53A3698-9F5C-4E04-AE7E-3D7183D57FBF}" type="presOf" srcId="{D5A156DC-5443-4488-9828-90E79BBFC034}" destId="{9C50E1B5-C3DA-42C3-8C6C-84D4F4934D0F}" srcOrd="0" destOrd="8" presId="urn:microsoft.com/office/officeart/2005/8/layout/hList1"/>
    <dgm:cxn modelId="{32238D9B-088D-4610-B929-CA3131B2FE04}" srcId="{D1470BC0-9594-404F-B98F-EA620A5CE32D}" destId="{09B10E97-D808-4048-8275-CE50ABB1AB6B}" srcOrd="3" destOrd="0" parTransId="{E649089A-9602-499D-B0A3-94EC50010152}" sibTransId="{69CD9409-F208-48F1-8011-90C4DE56C77A}"/>
    <dgm:cxn modelId="{B3E2559D-61F4-4B30-A4B8-9103C894356A}" type="presOf" srcId="{D1470BC0-9594-404F-B98F-EA620A5CE32D}" destId="{59F9D62C-17F6-40F0-82B1-FDD7CE0A4953}" srcOrd="0" destOrd="0" presId="urn:microsoft.com/office/officeart/2005/8/layout/hList1"/>
    <dgm:cxn modelId="{F311D29F-A104-4B94-9875-3E24A2091236}" srcId="{5E5BAA4C-D98D-4D9A-9E2A-DF8DCB12BF2D}" destId="{8C797EF6-1ACB-437E-9943-6A5BB7ABD8E0}" srcOrd="7" destOrd="0" parTransId="{ED816F70-DFC9-4FDF-99AA-9F9B0CCC70E6}" sibTransId="{DFE934D4-9F88-4AC4-9525-6B69374BEE0E}"/>
    <dgm:cxn modelId="{4BF99FA0-2CC0-4264-A0E5-57F31A6D4685}" srcId="{D1470BC0-9594-404F-B98F-EA620A5CE32D}" destId="{AF5B4E5D-3A20-4C42-8BE8-F1C60C3B063B}" srcOrd="2" destOrd="0" parTransId="{4F4653E0-7303-4148-B39A-1CADBF3960E0}" sibTransId="{0A51D174-2F01-400E-9181-A5A71F7DA644}"/>
    <dgm:cxn modelId="{C665C9A1-9E8A-4770-AD4F-64E203C2C0AB}" type="presOf" srcId="{9C83CE73-75F5-48DD-9B57-18017A3737FE}" destId="{0AB584C6-FF63-4546-A1BF-1D2469A0190F}" srcOrd="0" destOrd="3" presId="urn:microsoft.com/office/officeart/2005/8/layout/hList1"/>
    <dgm:cxn modelId="{3AD707A3-09D7-4670-A5EC-4B7B0D948313}" srcId="{556F0D30-C2BD-4F49-876D-053A4CC87987}" destId="{B586299D-A210-4175-A5F8-ADB18F64D3D5}" srcOrd="0" destOrd="0" parTransId="{C99E69CC-B746-4B7F-9834-09651FAE6AAF}" sibTransId="{DF87C8CD-25DF-4D09-9A95-0672815B5640}"/>
    <dgm:cxn modelId="{0CA050A9-9E1C-4182-B169-42CE08DC099A}" srcId="{1E8F4C84-19AE-4EE5-B3CE-6CA51DEDA145}" destId="{CE0CB988-C1FF-4DDA-BED0-A51829F9D588}" srcOrd="6" destOrd="0" parTransId="{AC3FDB1C-19FC-42EF-B460-E5E6BE34030F}" sibTransId="{2B0377AB-1BE7-470E-80CC-9C7C3CA48B7C}"/>
    <dgm:cxn modelId="{42CFF7AA-A698-442C-9E12-43EF167FE470}" srcId="{1E8F4C84-19AE-4EE5-B3CE-6CA51DEDA145}" destId="{FA73C9DC-9945-462A-B546-3A0E7A655841}" srcOrd="1" destOrd="0" parTransId="{F4E68CA3-FDC7-49A2-9E6B-F0956FDB4BF2}" sibTransId="{E563052D-5ACE-4678-AC69-23CC541D80FC}"/>
    <dgm:cxn modelId="{B58E8BAE-BFA9-40EB-88DB-7C2CED7624FF}" type="presOf" srcId="{1D29F182-77E2-436A-B1FC-4646B4B1B630}" destId="{3AA03A88-5FD9-415B-8FBD-85750A669ECC}" srcOrd="0" destOrd="6" presId="urn:microsoft.com/office/officeart/2005/8/layout/hList1"/>
    <dgm:cxn modelId="{DF26ACB1-CA75-4AC1-97C9-2CC1EE0F22BE}" srcId="{D1470BC0-9594-404F-B98F-EA620A5CE32D}" destId="{1C087E3B-15FF-4282-AF50-3CFE26EF7E25}" srcOrd="4" destOrd="0" parTransId="{AB9BB347-A856-4FE5-BFC7-D1FE4F437B61}" sibTransId="{0EFF369E-8FC9-465F-8E25-EA43F5A55F34}"/>
    <dgm:cxn modelId="{0B205BB3-1CD4-4DC4-B34A-A68325B3237C}" srcId="{A0C6EC66-5695-4273-AFCC-5791861FB88A}" destId="{E96A5110-9D11-478A-A257-6EEBEE774A00}" srcOrd="0" destOrd="0" parTransId="{14562E9C-B43C-4C1B-BBBF-DFDF4F9BBA1E}" sibTransId="{B637F263-0523-479D-B4AB-8668AE8673F8}"/>
    <dgm:cxn modelId="{270BABB8-BADB-4AB8-A7A6-110B735733E0}" srcId="{1E8F4C84-19AE-4EE5-B3CE-6CA51DEDA145}" destId="{08E4F7CD-9F8C-4935-80F4-00C27D92F3CC}" srcOrd="2" destOrd="0" parTransId="{63530A69-B3BE-4632-AB6B-31D02A0DFC80}" sibTransId="{589301A0-8DA5-4E09-B7BA-A3FE8BED8632}"/>
    <dgm:cxn modelId="{1FED09BB-23F3-43FE-B374-8C8535471F71}" type="presOf" srcId="{61166258-4C31-4A4A-9162-C9DAEADE2F7C}" destId="{3AA03A88-5FD9-415B-8FBD-85750A669ECC}" srcOrd="0" destOrd="9" presId="urn:microsoft.com/office/officeart/2005/8/layout/hList1"/>
    <dgm:cxn modelId="{4FF4CDBB-F243-48EE-953B-187F0EE7663E}" type="presOf" srcId="{0EB4873C-640B-4FF5-9B21-86ED06624B36}" destId="{9C50E1B5-C3DA-42C3-8C6C-84D4F4934D0F}" srcOrd="0" destOrd="9" presId="urn:microsoft.com/office/officeart/2005/8/layout/hList1"/>
    <dgm:cxn modelId="{46FE44BF-BE5F-4CB9-A87C-6BA910BAE45B}" srcId="{4BDDF657-5D23-48BB-BDBE-483A3ACE52A0}" destId="{5E5BAA4C-D98D-4D9A-9E2A-DF8DCB12BF2D}" srcOrd="0" destOrd="0" parTransId="{60E20318-7AC7-4870-A6F4-6C8235029648}" sibTransId="{CC9B7E39-7FD9-4C8D-8144-72D3F3611F9D}"/>
    <dgm:cxn modelId="{B9D257BF-9087-409C-93D9-28FCED35ECFD}" type="presOf" srcId="{3C60407A-7F6C-4208-A2BE-A06600CC4444}" destId="{EE147BD0-ECEE-4C4C-A236-56532B82561D}" srcOrd="0" destOrd="0" presId="urn:microsoft.com/office/officeart/2005/8/layout/hList1"/>
    <dgm:cxn modelId="{C2DB55C1-8C1F-4A3E-9DFA-E0BA1D7C5531}" srcId="{1E8F4C84-19AE-4EE5-B3CE-6CA51DEDA145}" destId="{3321A758-55CF-4AA1-A57A-06ADE5AA7F85}" srcOrd="4" destOrd="0" parTransId="{DBB4961A-81AA-4A93-A379-DCAD44DCD115}" sibTransId="{0BD8E0C7-454A-4250-A943-23AEF3EF1D63}"/>
    <dgm:cxn modelId="{1410C9C4-CD40-49F9-966B-FC8D0225ECCA}" srcId="{5E5BAA4C-D98D-4D9A-9E2A-DF8DCB12BF2D}" destId="{CD113BE3-DFE2-4BB2-8A18-5452EF26A728}" srcOrd="5" destOrd="0" parTransId="{31A24876-D626-4FB4-94DC-C401D4EB1371}" sibTransId="{DCFE8ABC-EC49-4DB6-A7C9-368702E625E1}"/>
    <dgm:cxn modelId="{EEF53FD5-911D-4371-A202-47961943405A}" type="presOf" srcId="{328C0435-5029-4C67-986F-DF3D7B049958}" destId="{9C50E1B5-C3DA-42C3-8C6C-84D4F4934D0F}" srcOrd="0" destOrd="11" presId="urn:microsoft.com/office/officeart/2005/8/layout/hList1"/>
    <dgm:cxn modelId="{2AE900D7-3AAA-446B-AB2C-790E08ACB092}" type="presOf" srcId="{4C00DDB7-0A7D-48E2-B541-2A4F2ABCFFD3}" destId="{EE147BD0-ECEE-4C4C-A236-56532B82561D}" srcOrd="0" destOrd="1" presId="urn:microsoft.com/office/officeart/2005/8/layout/hList1"/>
    <dgm:cxn modelId="{75D08DD7-CBAB-4913-A6D1-8A4EB2DFB467}" srcId="{4BDDF657-5D23-48BB-BDBE-483A3ACE52A0}" destId="{1E8F4C84-19AE-4EE5-B3CE-6CA51DEDA145}" srcOrd="1" destOrd="0" parTransId="{854AA1E9-C8C5-430A-914A-345CB7E1416D}" sibTransId="{6DE7ACB1-2844-4492-95F8-7848F86B8E29}"/>
    <dgm:cxn modelId="{0D6A2DD9-91D9-447B-B69F-5112C19BA176}" srcId="{A0C6EC66-5695-4273-AFCC-5791861FB88A}" destId="{267BD717-DC7C-44AB-AE69-39793C6849C2}" srcOrd="1" destOrd="0" parTransId="{CA77D613-D31F-49F1-ABAD-8434CE51333E}" sibTransId="{3EB406D0-3895-4F75-8E21-9FFB33AC5692}"/>
    <dgm:cxn modelId="{A945AADB-8750-42CB-9845-F38F133921A6}" type="presOf" srcId="{E96A5110-9D11-478A-A257-6EEBEE774A00}" destId="{9381A0D4-23A5-4355-81F6-490B520F2570}" srcOrd="0" destOrd="0" presId="urn:microsoft.com/office/officeart/2005/8/layout/hList1"/>
    <dgm:cxn modelId="{E172B3DB-EF99-47A7-8DBD-0E1E05023095}" srcId="{5E5BAA4C-D98D-4D9A-9E2A-DF8DCB12BF2D}" destId="{DD03A732-F4E9-4A43-8FE5-3847E8BEA332}" srcOrd="3" destOrd="0" parTransId="{7C7BDC88-B4D3-49E3-AFBE-ECEB956BAEDD}" sibTransId="{350C7B85-9D16-41E0-A6B9-F1272A34E922}"/>
    <dgm:cxn modelId="{170F2EDC-FE36-4637-9233-2CA7CC1A5B72}" type="presOf" srcId="{5CE7663B-67E4-4546-A909-AC13BDAB85B6}" destId="{0AB584C6-FF63-4546-A1BF-1D2469A0190F}" srcOrd="0" destOrd="2" presId="urn:microsoft.com/office/officeart/2005/8/layout/hList1"/>
    <dgm:cxn modelId="{DBB3FCDD-2C80-46A2-BF78-6542F5EAC85B}" type="presOf" srcId="{E5DC0E2C-8C6F-41B4-A0AC-EFF898680E9A}" destId="{9C50E1B5-C3DA-42C3-8C6C-84D4F4934D0F}" srcOrd="0" destOrd="5" presId="urn:microsoft.com/office/officeart/2005/8/layout/hList1"/>
    <dgm:cxn modelId="{727F6EDF-BA8C-4C5E-8B13-4BF59131DD97}" type="presOf" srcId="{0C5CD465-0ABE-4AE0-8E42-4F3AADEA7AA9}" destId="{9381A0D4-23A5-4355-81F6-490B520F2570}" srcOrd="0" destOrd="2" presId="urn:microsoft.com/office/officeart/2005/8/layout/hList1"/>
    <dgm:cxn modelId="{DA7473E5-F513-4EB4-9E76-1D5C8559C257}" type="presOf" srcId="{E1C52BB0-6CF3-42BA-BAEB-174D0328A956}" destId="{3AA03A88-5FD9-415B-8FBD-85750A669ECC}" srcOrd="0" destOrd="8" presId="urn:microsoft.com/office/officeart/2005/8/layout/hList1"/>
    <dgm:cxn modelId="{6507F7E5-28D5-491F-BA41-1E06DD8765F5}" srcId="{1E8F4C84-19AE-4EE5-B3CE-6CA51DEDA145}" destId="{0EB4873C-640B-4FF5-9B21-86ED06624B36}" srcOrd="9" destOrd="0" parTransId="{C0A6D6C8-E4DF-44A7-A28C-309619FA9B01}" sibTransId="{AB6443A7-0BF3-42D2-8992-895B54AA199D}"/>
    <dgm:cxn modelId="{2ABE64FA-5A09-4343-A062-D3D22BBC0AB5}" srcId="{5E5BAA4C-D98D-4D9A-9E2A-DF8DCB12BF2D}" destId="{E785A7E1-9F0D-4532-82FA-6370D997E905}" srcOrd="0" destOrd="0" parTransId="{0629D73C-1BD2-4DEB-8B8B-1940B822C357}" sibTransId="{536719EF-CFBB-4D2A-8401-B4ED00241E48}"/>
    <dgm:cxn modelId="{2CE742FE-80CB-4615-9F08-25620301889E}" srcId="{A0C6EC66-5695-4273-AFCC-5791861FB88A}" destId="{0C5CD465-0ABE-4AE0-8E42-4F3AADEA7AA9}" srcOrd="2" destOrd="0" parTransId="{64DE005E-DA00-4C65-91EB-5F42CEAA8DF8}" sibTransId="{3BE74890-31A9-4FD7-A3A3-0613C31313D6}"/>
    <dgm:cxn modelId="{6977BBFE-EE52-4797-9CA6-92744B47D3E4}" srcId="{1E8F4C84-19AE-4EE5-B3CE-6CA51DEDA145}" destId="{328C0435-5029-4C67-986F-DF3D7B049958}" srcOrd="11" destOrd="0" parTransId="{0AB9CD0E-2B73-47BB-8243-9311C1FC2A58}" sibTransId="{7AE16954-FA98-4BCA-915E-C62FD7EF0A7D}"/>
    <dgm:cxn modelId="{715AFCE1-6288-4B96-A86E-05C39BBB374A}" type="presParOf" srcId="{391D29BB-71D9-4C3A-918A-50D4CDDF2DB5}" destId="{8E3A2218-72E9-41C3-ABD2-0BCDE81BFF3A}" srcOrd="0" destOrd="0" presId="urn:microsoft.com/office/officeart/2005/8/layout/hList1"/>
    <dgm:cxn modelId="{D045E85B-2838-403C-9398-13A76400A35A}" type="presParOf" srcId="{8E3A2218-72E9-41C3-ABD2-0BCDE81BFF3A}" destId="{0E39C39D-3E47-44B0-BED1-2F4106B5BF25}" srcOrd="0" destOrd="0" presId="urn:microsoft.com/office/officeart/2005/8/layout/hList1"/>
    <dgm:cxn modelId="{FE201859-A765-4F32-AB7D-B1ABB798875B}" type="presParOf" srcId="{8E3A2218-72E9-41C3-ABD2-0BCDE81BFF3A}" destId="{3AA03A88-5FD9-415B-8FBD-85750A669ECC}" srcOrd="1" destOrd="0" presId="urn:microsoft.com/office/officeart/2005/8/layout/hList1"/>
    <dgm:cxn modelId="{5991FB9E-E426-4086-9A69-C52C3272156A}" type="presParOf" srcId="{391D29BB-71D9-4C3A-918A-50D4CDDF2DB5}" destId="{6E7F99BE-07F6-4CDD-94FD-00BB119607DB}" srcOrd="1" destOrd="0" presId="urn:microsoft.com/office/officeart/2005/8/layout/hList1"/>
    <dgm:cxn modelId="{8FA3FB0A-805E-48AA-9DB9-76E0707C2852}" type="presParOf" srcId="{391D29BB-71D9-4C3A-918A-50D4CDDF2DB5}" destId="{D0CDA26B-F671-4156-9076-1C53DFB792BE}" srcOrd="2" destOrd="0" presId="urn:microsoft.com/office/officeart/2005/8/layout/hList1"/>
    <dgm:cxn modelId="{DE4768C3-4D68-4D9F-BC2A-1FAD5FA79950}" type="presParOf" srcId="{D0CDA26B-F671-4156-9076-1C53DFB792BE}" destId="{0893DD1C-C87C-4445-99E8-F77963CAF42B}" srcOrd="0" destOrd="0" presId="urn:microsoft.com/office/officeart/2005/8/layout/hList1"/>
    <dgm:cxn modelId="{12B3EEB2-FA53-40AA-A318-EF07E0E7C7AD}" type="presParOf" srcId="{D0CDA26B-F671-4156-9076-1C53DFB792BE}" destId="{9C50E1B5-C3DA-42C3-8C6C-84D4F4934D0F}" srcOrd="1" destOrd="0" presId="urn:microsoft.com/office/officeart/2005/8/layout/hList1"/>
    <dgm:cxn modelId="{20510788-BC9F-4EE4-9EA3-C18B89A323B1}" type="presParOf" srcId="{391D29BB-71D9-4C3A-918A-50D4CDDF2DB5}" destId="{FC71A32A-0F89-479C-8E5C-41BA0896D009}" srcOrd="3" destOrd="0" presId="urn:microsoft.com/office/officeart/2005/8/layout/hList1"/>
    <dgm:cxn modelId="{901C12F8-5BBE-42AE-A8BF-E134A15EC9D1}" type="presParOf" srcId="{391D29BB-71D9-4C3A-918A-50D4CDDF2DB5}" destId="{D5F0ACF8-7F01-4CEC-9D48-9752621FCF03}" srcOrd="4" destOrd="0" presId="urn:microsoft.com/office/officeart/2005/8/layout/hList1"/>
    <dgm:cxn modelId="{C5A66220-2F39-44BC-B102-441134CF6725}" type="presParOf" srcId="{D5F0ACF8-7F01-4CEC-9D48-9752621FCF03}" destId="{9B7C9E04-AF23-4449-9D3C-5E2697595523}" srcOrd="0" destOrd="0" presId="urn:microsoft.com/office/officeart/2005/8/layout/hList1"/>
    <dgm:cxn modelId="{F46DA1DD-8359-4F3B-83BA-89EEBF6E29B0}" type="presParOf" srcId="{D5F0ACF8-7F01-4CEC-9D48-9752621FCF03}" destId="{9381A0D4-23A5-4355-81F6-490B520F2570}" srcOrd="1" destOrd="0" presId="urn:microsoft.com/office/officeart/2005/8/layout/hList1"/>
    <dgm:cxn modelId="{B3FCEDBA-9E0B-4585-A376-92878B5EA944}" type="presParOf" srcId="{391D29BB-71D9-4C3A-918A-50D4CDDF2DB5}" destId="{C3B99101-E761-40BF-9BC0-0E537DE647F4}" srcOrd="5" destOrd="0" presId="urn:microsoft.com/office/officeart/2005/8/layout/hList1"/>
    <dgm:cxn modelId="{CB79DE32-E880-49AD-963E-EA85D3567CCA}" type="presParOf" srcId="{391D29BB-71D9-4C3A-918A-50D4CDDF2DB5}" destId="{41D714BF-428C-4E02-8C9B-22A70F080B7E}" srcOrd="6" destOrd="0" presId="urn:microsoft.com/office/officeart/2005/8/layout/hList1"/>
    <dgm:cxn modelId="{B09CC531-2BD1-454F-A523-5810A70CCFD8}" type="presParOf" srcId="{41D714BF-428C-4E02-8C9B-22A70F080B7E}" destId="{59F9D62C-17F6-40F0-82B1-FDD7CE0A4953}" srcOrd="0" destOrd="0" presId="urn:microsoft.com/office/officeart/2005/8/layout/hList1"/>
    <dgm:cxn modelId="{4C059006-17D6-49A8-9716-CD9576CF066B}" type="presParOf" srcId="{41D714BF-428C-4E02-8C9B-22A70F080B7E}" destId="{EE147BD0-ECEE-4C4C-A236-56532B82561D}" srcOrd="1" destOrd="0" presId="urn:microsoft.com/office/officeart/2005/8/layout/hList1"/>
    <dgm:cxn modelId="{89EF6101-F687-404E-A69A-89985C7F5977}" type="presParOf" srcId="{391D29BB-71D9-4C3A-918A-50D4CDDF2DB5}" destId="{85118DCB-C67C-400A-BB9C-9BC7B2C05DBF}" srcOrd="7" destOrd="0" presId="urn:microsoft.com/office/officeart/2005/8/layout/hList1"/>
    <dgm:cxn modelId="{E6101FAE-40CC-4C91-827A-E016270EC5D8}" type="presParOf" srcId="{391D29BB-71D9-4C3A-918A-50D4CDDF2DB5}" destId="{C955050F-B63A-4C65-914C-B5EFF7D56EF1}" srcOrd="8" destOrd="0" presId="urn:microsoft.com/office/officeart/2005/8/layout/hList1"/>
    <dgm:cxn modelId="{4CFE5146-BD38-4E87-876F-966C4AB4E22A}" type="presParOf" srcId="{C955050F-B63A-4C65-914C-B5EFF7D56EF1}" destId="{D87554A3-8DE6-429F-9D83-7983EB1069F6}" srcOrd="0" destOrd="0" presId="urn:microsoft.com/office/officeart/2005/8/layout/hList1"/>
    <dgm:cxn modelId="{9F1A03F5-1861-4824-91CC-B43B9C4A8DC9}" type="presParOf" srcId="{C955050F-B63A-4C65-914C-B5EFF7D56EF1}" destId="{0AB584C6-FF63-4546-A1BF-1D2469A019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76980-8788-4C41-9859-3E940DFDD51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F6300CA-1475-4D51-BB6E-5443512C3B13}">
      <dgm:prSet phldrT="[Text]"/>
      <dgm:spPr/>
      <dgm:t>
        <a:bodyPr/>
        <a:lstStyle/>
        <a:p>
          <a:r>
            <a:rPr lang="en-US" dirty="0"/>
            <a:t>Care Management</a:t>
          </a:r>
        </a:p>
      </dgm:t>
    </dgm:pt>
    <dgm:pt modelId="{C214232D-FECD-4623-ADC4-F403A0C839EB}" type="parTrans" cxnId="{09FC0EA1-3672-4AC4-97ED-A601A120F488}">
      <dgm:prSet/>
      <dgm:spPr/>
      <dgm:t>
        <a:bodyPr/>
        <a:lstStyle/>
        <a:p>
          <a:endParaRPr lang="en-US"/>
        </a:p>
      </dgm:t>
    </dgm:pt>
    <dgm:pt modelId="{916B0944-130B-4BB9-A5CB-8B757426F54A}" type="sibTrans" cxnId="{09FC0EA1-3672-4AC4-97ED-A601A120F488}">
      <dgm:prSet/>
      <dgm:spPr/>
      <dgm:t>
        <a:bodyPr/>
        <a:lstStyle/>
        <a:p>
          <a:endParaRPr lang="en-US"/>
        </a:p>
      </dgm:t>
    </dgm:pt>
    <dgm:pt modelId="{9238E629-56D4-437B-846A-48434EF5BE30}">
      <dgm:prSet phldrT="[Text]"/>
      <dgm:spPr/>
      <dgm:t>
        <a:bodyPr/>
        <a:lstStyle/>
        <a:p>
          <a:pPr>
            <a:buSzPct val="100000"/>
          </a:pPr>
          <a:r>
            <a:rPr lang="en-US"/>
            <a:t>Management of care plan</a:t>
          </a:r>
        </a:p>
      </dgm:t>
    </dgm:pt>
    <dgm:pt modelId="{E7887DD5-970D-410B-B441-971942449D70}" type="parTrans" cxnId="{9E2FEC14-CCBE-4219-82C7-25F11A9070B8}">
      <dgm:prSet/>
      <dgm:spPr/>
      <dgm:t>
        <a:bodyPr/>
        <a:lstStyle/>
        <a:p>
          <a:endParaRPr lang="en-US"/>
        </a:p>
      </dgm:t>
    </dgm:pt>
    <dgm:pt modelId="{10184B9B-1B3E-444C-8CB5-A86545C27802}" type="sibTrans" cxnId="{9E2FEC14-CCBE-4219-82C7-25F11A9070B8}">
      <dgm:prSet/>
      <dgm:spPr/>
      <dgm:t>
        <a:bodyPr/>
        <a:lstStyle/>
        <a:p>
          <a:endParaRPr lang="en-US"/>
        </a:p>
      </dgm:t>
    </dgm:pt>
    <dgm:pt modelId="{481071D5-6EE3-405A-9BD7-52CFD2FD89D9}">
      <dgm:prSet phldrT="[Text]"/>
      <dgm:spPr/>
      <dgm:t>
        <a:bodyPr/>
        <a:lstStyle/>
        <a:p>
          <a:r>
            <a:rPr lang="en-US" dirty="0"/>
            <a:t>Provider Network</a:t>
          </a:r>
        </a:p>
      </dgm:t>
    </dgm:pt>
    <dgm:pt modelId="{85BEF299-A5C6-4396-90CD-15E22C8213EC}" type="parTrans" cxnId="{E300D1AA-E6E0-4642-97B4-D886E01AAB44}">
      <dgm:prSet/>
      <dgm:spPr/>
      <dgm:t>
        <a:bodyPr/>
        <a:lstStyle/>
        <a:p>
          <a:endParaRPr lang="en-US"/>
        </a:p>
      </dgm:t>
    </dgm:pt>
    <dgm:pt modelId="{2469FC44-36E1-4FD5-AA0D-8E1DFAF5B4EC}" type="sibTrans" cxnId="{E300D1AA-E6E0-4642-97B4-D886E01AAB44}">
      <dgm:prSet/>
      <dgm:spPr/>
      <dgm:t>
        <a:bodyPr/>
        <a:lstStyle/>
        <a:p>
          <a:endParaRPr lang="en-US"/>
        </a:p>
      </dgm:t>
    </dgm:pt>
    <dgm:pt modelId="{C5C65E66-B289-4E69-87D0-8112674DC8D0}">
      <dgm:prSet phldrT="[Text]"/>
      <dgm:spPr/>
      <dgm:t>
        <a:bodyPr/>
        <a:lstStyle/>
        <a:p>
          <a:pPr>
            <a:buSzPct val="100000"/>
          </a:pPr>
          <a:r>
            <a:rPr lang="en-US"/>
            <a:t>Meets qualifications set by EOEA</a:t>
          </a:r>
        </a:p>
      </dgm:t>
    </dgm:pt>
    <dgm:pt modelId="{EFEC44A7-2DF4-4D87-8BD8-DAE2AE390703}" type="parTrans" cxnId="{8E9354CA-F74A-4BA0-AEB2-782B7A50D6AD}">
      <dgm:prSet/>
      <dgm:spPr/>
      <dgm:t>
        <a:bodyPr/>
        <a:lstStyle/>
        <a:p>
          <a:endParaRPr lang="en-US"/>
        </a:p>
      </dgm:t>
    </dgm:pt>
    <dgm:pt modelId="{C68650F5-E1A6-42F1-94A7-05A0DA4B9B78}" type="sibTrans" cxnId="{8E9354CA-F74A-4BA0-AEB2-782B7A50D6AD}">
      <dgm:prSet/>
      <dgm:spPr/>
      <dgm:t>
        <a:bodyPr/>
        <a:lstStyle/>
        <a:p>
          <a:endParaRPr lang="en-US"/>
        </a:p>
      </dgm:t>
    </dgm:pt>
    <dgm:pt modelId="{95004D47-9741-4571-87FB-6E7FAD3F24B6}">
      <dgm:prSet phldrT="[Text]"/>
      <dgm:spPr/>
      <dgm:t>
        <a:bodyPr/>
        <a:lstStyle/>
        <a:p>
          <a:r>
            <a:rPr lang="en-US"/>
            <a:t>Service Rates</a:t>
          </a:r>
        </a:p>
      </dgm:t>
    </dgm:pt>
    <dgm:pt modelId="{4C412CA5-8DA2-495E-95B4-06C8242FF996}" type="parTrans" cxnId="{522197D9-6681-49EA-81B0-381A12024291}">
      <dgm:prSet/>
      <dgm:spPr/>
      <dgm:t>
        <a:bodyPr/>
        <a:lstStyle/>
        <a:p>
          <a:endParaRPr lang="en-US"/>
        </a:p>
      </dgm:t>
    </dgm:pt>
    <dgm:pt modelId="{8518CAE1-0559-49C2-8D10-EED821A64187}" type="sibTrans" cxnId="{522197D9-6681-49EA-81B0-381A12024291}">
      <dgm:prSet/>
      <dgm:spPr/>
      <dgm:t>
        <a:bodyPr/>
        <a:lstStyle/>
        <a:p>
          <a:endParaRPr lang="en-US"/>
        </a:p>
      </dgm:t>
    </dgm:pt>
    <dgm:pt modelId="{D8AEA8A0-7F43-43CC-8B30-CDBD971F0B77}">
      <dgm:prSet phldrT="[Text]"/>
      <dgm:spPr/>
      <dgm:t>
        <a:bodyPr/>
        <a:lstStyle/>
        <a:p>
          <a:pPr>
            <a:buSzPct val="100000"/>
          </a:pPr>
          <a:r>
            <a:rPr lang="en-US"/>
            <a:t>Negotiated based on all ASAP Business</a:t>
          </a:r>
        </a:p>
      </dgm:t>
    </dgm:pt>
    <dgm:pt modelId="{03E2A400-3C12-4585-9CE9-8A6BE7C360E2}" type="parTrans" cxnId="{65B392D8-66DC-4CA4-B982-23AFDDF5C8FC}">
      <dgm:prSet/>
      <dgm:spPr/>
      <dgm:t>
        <a:bodyPr/>
        <a:lstStyle/>
        <a:p>
          <a:endParaRPr lang="en-US"/>
        </a:p>
      </dgm:t>
    </dgm:pt>
    <dgm:pt modelId="{90CE0AA6-9479-4D9C-AC66-053EF18E4004}" type="sibTrans" cxnId="{65B392D8-66DC-4CA4-B982-23AFDDF5C8FC}">
      <dgm:prSet/>
      <dgm:spPr/>
      <dgm:t>
        <a:bodyPr/>
        <a:lstStyle/>
        <a:p>
          <a:endParaRPr lang="en-US"/>
        </a:p>
      </dgm:t>
    </dgm:pt>
    <dgm:pt modelId="{46865CB6-F127-4255-8CF2-26F970C4B608}">
      <dgm:prSet phldrT="[Text]"/>
      <dgm:spPr/>
      <dgm:t>
        <a:bodyPr/>
        <a:lstStyle/>
        <a:p>
          <a:r>
            <a:rPr lang="en-US"/>
            <a:t>Advocacy</a:t>
          </a:r>
        </a:p>
      </dgm:t>
    </dgm:pt>
    <dgm:pt modelId="{455D85BB-81B4-42A4-B256-226009F198D4}" type="parTrans" cxnId="{6B23FAA3-DCD2-40BD-91D6-56DA8CCF72B4}">
      <dgm:prSet/>
      <dgm:spPr/>
      <dgm:t>
        <a:bodyPr/>
        <a:lstStyle/>
        <a:p>
          <a:endParaRPr lang="en-US"/>
        </a:p>
      </dgm:t>
    </dgm:pt>
    <dgm:pt modelId="{CFF78ACF-B47E-450B-9E2C-32F9DC25A03F}" type="sibTrans" cxnId="{6B23FAA3-DCD2-40BD-91D6-56DA8CCF72B4}">
      <dgm:prSet/>
      <dgm:spPr/>
      <dgm:t>
        <a:bodyPr/>
        <a:lstStyle/>
        <a:p>
          <a:endParaRPr lang="en-US"/>
        </a:p>
      </dgm:t>
    </dgm:pt>
    <dgm:pt modelId="{84637D13-7918-4ACE-8D61-7294011E6293}">
      <dgm:prSet/>
      <dgm:spPr/>
      <dgm:t>
        <a:bodyPr/>
        <a:lstStyle/>
        <a:p>
          <a:r>
            <a:rPr lang="en-US"/>
            <a:t>Connection to other community resources/partners</a:t>
          </a:r>
        </a:p>
      </dgm:t>
    </dgm:pt>
    <dgm:pt modelId="{049136DE-10E5-497C-A8B7-DBE6F36BEF95}" type="parTrans" cxnId="{F7E348FB-F26F-4099-9094-EB62F23AA5A1}">
      <dgm:prSet/>
      <dgm:spPr/>
      <dgm:t>
        <a:bodyPr/>
        <a:lstStyle/>
        <a:p>
          <a:endParaRPr lang="en-US"/>
        </a:p>
      </dgm:t>
    </dgm:pt>
    <dgm:pt modelId="{6D5B807D-C85D-488B-A798-7B453F4E61AD}" type="sibTrans" cxnId="{F7E348FB-F26F-4099-9094-EB62F23AA5A1}">
      <dgm:prSet/>
      <dgm:spPr/>
      <dgm:t>
        <a:bodyPr/>
        <a:lstStyle/>
        <a:p>
          <a:endParaRPr lang="en-US"/>
        </a:p>
      </dgm:t>
    </dgm:pt>
    <dgm:pt modelId="{F40FF9B0-2022-4F2A-8B04-0696879C89F6}">
      <dgm:prSet phldrT="[Text]"/>
      <dgm:spPr/>
      <dgm:t>
        <a:bodyPr/>
        <a:lstStyle/>
        <a:p>
          <a:pPr>
            <a:buSzPct val="100000"/>
          </a:pPr>
          <a:r>
            <a:rPr lang="en-US"/>
            <a:t>Engagement with provider</a:t>
          </a:r>
        </a:p>
      </dgm:t>
    </dgm:pt>
    <dgm:pt modelId="{B5971A95-FDC4-4BEA-98A1-E3969547B996}" type="parTrans" cxnId="{805D372A-0242-45C0-AA15-DCAA50930B8E}">
      <dgm:prSet/>
      <dgm:spPr/>
      <dgm:t>
        <a:bodyPr/>
        <a:lstStyle/>
        <a:p>
          <a:endParaRPr lang="en-US"/>
        </a:p>
      </dgm:t>
    </dgm:pt>
    <dgm:pt modelId="{F0DF1D23-4E3E-42A9-A8AD-FF477EF03951}" type="sibTrans" cxnId="{805D372A-0242-45C0-AA15-DCAA50930B8E}">
      <dgm:prSet/>
      <dgm:spPr/>
      <dgm:t>
        <a:bodyPr/>
        <a:lstStyle/>
        <a:p>
          <a:endParaRPr lang="en-US"/>
        </a:p>
      </dgm:t>
    </dgm:pt>
    <dgm:pt modelId="{EFA27593-1780-487C-AAB7-5FA721152046}">
      <dgm:prSet/>
      <dgm:spPr/>
      <dgm:t>
        <a:bodyPr/>
        <a:lstStyle/>
        <a:p>
          <a:r>
            <a:rPr lang="en-US"/>
            <a:t>ASAP contracted, monitored &amp; audited</a:t>
          </a:r>
        </a:p>
      </dgm:t>
    </dgm:pt>
    <dgm:pt modelId="{A3843D17-30E7-4CFD-97AD-0080262EBCD2}" type="parTrans" cxnId="{25B3F456-9F3C-4AD5-BCDC-AC902A8ED65A}">
      <dgm:prSet/>
      <dgm:spPr/>
      <dgm:t>
        <a:bodyPr/>
        <a:lstStyle/>
        <a:p>
          <a:endParaRPr lang="en-US"/>
        </a:p>
      </dgm:t>
    </dgm:pt>
    <dgm:pt modelId="{39D9B451-D7F4-488E-9FF0-918FFFC387C6}" type="sibTrans" cxnId="{25B3F456-9F3C-4AD5-BCDC-AC902A8ED65A}">
      <dgm:prSet/>
      <dgm:spPr/>
      <dgm:t>
        <a:bodyPr/>
        <a:lstStyle/>
        <a:p>
          <a:endParaRPr lang="en-US"/>
        </a:p>
      </dgm:t>
    </dgm:pt>
    <dgm:pt modelId="{6EB59453-67F9-4FC1-8DAB-8EA56078436C}">
      <dgm:prSet phldrT="[Text]"/>
      <dgm:spPr/>
      <dgm:t>
        <a:bodyPr/>
        <a:lstStyle/>
        <a:p>
          <a:pPr>
            <a:buSzPct val="100000"/>
          </a:pPr>
          <a:r>
            <a:rPr lang="en-US" dirty="0"/>
            <a:t>Meets programmatic standards</a:t>
          </a:r>
        </a:p>
      </dgm:t>
    </dgm:pt>
    <dgm:pt modelId="{5887EA53-D91A-4560-B58A-7825BB7EA0F6}" type="parTrans" cxnId="{7EE6BF26-02DE-4DC0-9E41-7B5E2AE25739}">
      <dgm:prSet/>
      <dgm:spPr/>
      <dgm:t>
        <a:bodyPr/>
        <a:lstStyle/>
        <a:p>
          <a:endParaRPr lang="en-US"/>
        </a:p>
      </dgm:t>
    </dgm:pt>
    <dgm:pt modelId="{9D1E11C7-6303-4EBD-A546-3BE50860ED0E}" type="sibTrans" cxnId="{7EE6BF26-02DE-4DC0-9E41-7B5E2AE25739}">
      <dgm:prSet/>
      <dgm:spPr/>
      <dgm:t>
        <a:bodyPr/>
        <a:lstStyle/>
        <a:p>
          <a:endParaRPr lang="en-US"/>
        </a:p>
      </dgm:t>
    </dgm:pt>
    <dgm:pt modelId="{E75F8B4B-16D1-4A5A-8775-24E6AE996C8C}">
      <dgm:prSet/>
      <dgm:spPr/>
      <dgm:t>
        <a:bodyPr/>
        <a:lstStyle/>
        <a:p>
          <a:r>
            <a:rPr lang="en-US" dirty="0"/>
            <a:t>Less expensive than Private Pay</a:t>
          </a:r>
        </a:p>
      </dgm:t>
    </dgm:pt>
    <dgm:pt modelId="{04A648E7-434F-46E8-B6AB-F57F9DB76946}" type="parTrans" cxnId="{52752A50-B618-4CC4-BB92-77A40B3A90AE}">
      <dgm:prSet/>
      <dgm:spPr/>
      <dgm:t>
        <a:bodyPr/>
        <a:lstStyle/>
        <a:p>
          <a:endParaRPr lang="en-US"/>
        </a:p>
      </dgm:t>
    </dgm:pt>
    <dgm:pt modelId="{CAFEA4A3-3000-4C7F-AC40-3557C6AD08B5}" type="sibTrans" cxnId="{52752A50-B618-4CC4-BB92-77A40B3A90AE}">
      <dgm:prSet/>
      <dgm:spPr/>
      <dgm:t>
        <a:bodyPr/>
        <a:lstStyle/>
        <a:p>
          <a:endParaRPr lang="en-US"/>
        </a:p>
      </dgm:t>
    </dgm:pt>
    <dgm:pt modelId="{E4E752EC-02B1-4133-AF89-1021CD9A0F72}">
      <dgm:prSet phldrT="[Text]" phldr="0"/>
      <dgm:spPr/>
      <dgm:t>
        <a:bodyPr/>
        <a:lstStyle/>
        <a:p>
          <a:pPr rtl="0"/>
          <a:r>
            <a:rPr lang="en-US">
              <a:latin typeface="Arial"/>
            </a:rPr>
            <a:t>Consumers with a High % Co-Pay</a:t>
          </a:r>
          <a:endParaRPr lang="en-US"/>
        </a:p>
      </dgm:t>
    </dgm:pt>
    <dgm:pt modelId="{1B493105-3474-4A09-8F85-5A7FB3A88793}" type="sibTrans" cxnId="{DD062476-9605-4F59-AD8E-E56209703AB2}">
      <dgm:prSet/>
      <dgm:spPr/>
      <dgm:t>
        <a:bodyPr/>
        <a:lstStyle/>
        <a:p>
          <a:endParaRPr lang="en-US"/>
        </a:p>
      </dgm:t>
    </dgm:pt>
    <dgm:pt modelId="{56AA0003-B709-40CF-BDEB-CFB035EFF389}" type="parTrans" cxnId="{DD062476-9605-4F59-AD8E-E56209703AB2}">
      <dgm:prSet/>
      <dgm:spPr/>
      <dgm:t>
        <a:bodyPr/>
        <a:lstStyle/>
        <a:p>
          <a:endParaRPr lang="en-US"/>
        </a:p>
      </dgm:t>
    </dgm:pt>
    <dgm:pt modelId="{3A87981C-961C-40FD-8214-BA983B882E29}">
      <dgm:prSet phldrT="[Text]"/>
      <dgm:spPr/>
      <dgm:t>
        <a:bodyPr/>
        <a:lstStyle/>
        <a:p>
          <a:pPr rtl="0">
            <a:buSzPct val="100000"/>
          </a:pPr>
          <a:r>
            <a:rPr lang="en-US"/>
            <a:t>Benefits of HC Enrollment vs. Private Pay</a:t>
          </a:r>
          <a:r>
            <a:rPr lang="en-US">
              <a:latin typeface="Arial"/>
            </a:rPr>
            <a:t> </a:t>
          </a:r>
          <a:endParaRPr lang="en-US"/>
        </a:p>
      </dgm:t>
    </dgm:pt>
    <dgm:pt modelId="{56A881EF-F995-42A7-A7CE-AA9ECFB0ABE7}" type="sibTrans" cxnId="{2B3B5443-FA8F-48C6-B804-5540171D1373}">
      <dgm:prSet/>
      <dgm:spPr/>
      <dgm:t>
        <a:bodyPr/>
        <a:lstStyle/>
        <a:p>
          <a:endParaRPr lang="en-US"/>
        </a:p>
      </dgm:t>
    </dgm:pt>
    <dgm:pt modelId="{AA3BB3E3-291A-48DE-B8BB-589787F78F19}" type="parTrans" cxnId="{2B3B5443-FA8F-48C6-B804-5540171D1373}">
      <dgm:prSet/>
      <dgm:spPr/>
      <dgm:t>
        <a:bodyPr/>
        <a:lstStyle/>
        <a:p>
          <a:endParaRPr lang="en-US"/>
        </a:p>
      </dgm:t>
    </dgm:pt>
    <dgm:pt modelId="{6D2151D8-1073-471A-8D24-AE3AEA0F37FF}">
      <dgm:prSet phldrT="[Text]"/>
      <dgm:spPr/>
      <dgm:t>
        <a:bodyPr/>
        <a:lstStyle/>
        <a:p>
          <a:pPr rtl="0">
            <a:buSzPct val="100000"/>
          </a:pPr>
          <a:r>
            <a:rPr lang="en-US"/>
            <a:t>Use ASAP Network of services &amp; providers vs. having to navigate on your own</a:t>
          </a:r>
          <a:r>
            <a:rPr lang="en-US">
              <a:latin typeface="Arial"/>
            </a:rPr>
            <a:t> </a:t>
          </a:r>
        </a:p>
      </dgm:t>
    </dgm:pt>
    <dgm:pt modelId="{77B9D37B-3BB4-43CC-9759-CFC09B7273D3}" type="parTrans" cxnId="{1251E467-6B52-4496-81D2-09BD1672A9D4}">
      <dgm:prSet/>
      <dgm:spPr/>
      <dgm:t>
        <a:bodyPr/>
        <a:lstStyle/>
        <a:p>
          <a:endParaRPr lang="en-US"/>
        </a:p>
      </dgm:t>
    </dgm:pt>
    <dgm:pt modelId="{50636026-2074-4AC2-8464-12F51341CEF0}" type="sibTrans" cxnId="{1251E467-6B52-4496-81D2-09BD1672A9D4}">
      <dgm:prSet/>
      <dgm:spPr/>
      <dgm:t>
        <a:bodyPr/>
        <a:lstStyle/>
        <a:p>
          <a:endParaRPr lang="en-US"/>
        </a:p>
      </dgm:t>
    </dgm:pt>
    <dgm:pt modelId="{1F8ECCCA-9E84-4769-B42D-FD4E77C284F8}">
      <dgm:prSet phldrT="[Text]"/>
      <dgm:spPr/>
      <dgm:t>
        <a:bodyPr/>
        <a:lstStyle/>
        <a:p>
          <a:pPr>
            <a:buSzPct val="100000"/>
          </a:pPr>
          <a:r>
            <a:rPr lang="en-US"/>
            <a:t>No minimum service plan required</a:t>
          </a:r>
        </a:p>
      </dgm:t>
    </dgm:pt>
    <dgm:pt modelId="{03F831C5-C948-463D-A60F-AC517FF5FB55}" type="parTrans" cxnId="{7695BE7A-12AC-4EA1-84AD-3D4F84A166D7}">
      <dgm:prSet/>
      <dgm:spPr/>
      <dgm:t>
        <a:bodyPr/>
        <a:lstStyle/>
        <a:p>
          <a:endParaRPr lang="en-US"/>
        </a:p>
      </dgm:t>
    </dgm:pt>
    <dgm:pt modelId="{AC853080-B214-4610-9A5B-6B4DCAF6541E}" type="sibTrans" cxnId="{7695BE7A-12AC-4EA1-84AD-3D4F84A166D7}">
      <dgm:prSet/>
      <dgm:spPr/>
      <dgm:t>
        <a:bodyPr/>
        <a:lstStyle/>
        <a:p>
          <a:endParaRPr lang="en-US"/>
        </a:p>
      </dgm:t>
    </dgm:pt>
    <dgm:pt modelId="{72C3783C-3E64-4348-A87A-3E5559FDC8D8}">
      <dgm:prSet phldrT="[Text]"/>
      <dgm:spPr/>
      <dgm:t>
        <a:bodyPr/>
        <a:lstStyle/>
        <a:p>
          <a:pPr>
            <a:buSzPct val="100000"/>
          </a:pPr>
          <a:r>
            <a:rPr lang="en-US"/>
            <a:t>Centralized care coordination by Care Managers</a:t>
          </a:r>
        </a:p>
      </dgm:t>
    </dgm:pt>
    <dgm:pt modelId="{241B3100-A86E-48CE-9B60-841FA8FDC7EF}" type="parTrans" cxnId="{E221FB40-DC4B-4989-8933-3931A8B0652A}">
      <dgm:prSet/>
      <dgm:spPr/>
      <dgm:t>
        <a:bodyPr/>
        <a:lstStyle/>
        <a:p>
          <a:endParaRPr lang="en-US"/>
        </a:p>
      </dgm:t>
    </dgm:pt>
    <dgm:pt modelId="{80B60DA2-9A97-4E59-B3C9-B173252314A6}" type="sibTrans" cxnId="{E221FB40-DC4B-4989-8933-3931A8B0652A}">
      <dgm:prSet/>
      <dgm:spPr/>
      <dgm:t>
        <a:bodyPr/>
        <a:lstStyle/>
        <a:p>
          <a:endParaRPr lang="en-US"/>
        </a:p>
      </dgm:t>
    </dgm:pt>
    <dgm:pt modelId="{805EDFC1-FD85-4953-A72B-EE37031AF66A}">
      <dgm:prSet/>
      <dgm:spPr/>
      <dgm:t>
        <a:bodyPr/>
        <a:lstStyle/>
        <a:p>
          <a:r>
            <a:rPr lang="en-US"/>
            <a:t>State set for certain MassHealth services</a:t>
          </a:r>
        </a:p>
      </dgm:t>
    </dgm:pt>
    <dgm:pt modelId="{23D36458-CBF2-4215-9259-071412FEFEB0}" type="parTrans" cxnId="{EFAA08BE-4D2B-4BB0-AC4C-0CC8A7E2CB6F}">
      <dgm:prSet/>
      <dgm:spPr/>
      <dgm:t>
        <a:bodyPr/>
        <a:lstStyle/>
        <a:p>
          <a:endParaRPr lang="en-US"/>
        </a:p>
      </dgm:t>
    </dgm:pt>
    <dgm:pt modelId="{31C533F1-96C1-4532-BD3F-88787C8AF846}" type="sibTrans" cxnId="{EFAA08BE-4D2B-4BB0-AC4C-0CC8A7E2CB6F}">
      <dgm:prSet/>
      <dgm:spPr/>
      <dgm:t>
        <a:bodyPr/>
        <a:lstStyle/>
        <a:p>
          <a:endParaRPr lang="en-US"/>
        </a:p>
      </dgm:t>
    </dgm:pt>
    <dgm:pt modelId="{9157F38B-E154-4039-BD1C-9B516690499F}">
      <dgm:prSet phldr="0"/>
      <dgm:spPr/>
      <dgm:t>
        <a:bodyPr/>
        <a:lstStyle/>
        <a:p>
          <a:pPr rtl="0"/>
          <a:r>
            <a:rPr lang="en-US">
              <a:latin typeface="Arial"/>
            </a:rPr>
            <a:t>Benefit of having an advocate to address concerns</a:t>
          </a:r>
        </a:p>
      </dgm:t>
    </dgm:pt>
    <dgm:pt modelId="{49F8ED2D-C7D2-4BD7-A710-F3CAC196EE89}" type="parTrans" cxnId="{070EE244-5308-4825-9CFD-70835F45B8A7}">
      <dgm:prSet/>
      <dgm:spPr/>
      <dgm:t>
        <a:bodyPr/>
        <a:lstStyle/>
        <a:p>
          <a:endParaRPr lang="en-US"/>
        </a:p>
      </dgm:t>
    </dgm:pt>
    <dgm:pt modelId="{54137837-AE81-49D5-9272-8A8C90452C30}" type="sibTrans" cxnId="{070EE244-5308-4825-9CFD-70835F45B8A7}">
      <dgm:prSet/>
      <dgm:spPr/>
      <dgm:t>
        <a:bodyPr/>
        <a:lstStyle/>
        <a:p>
          <a:endParaRPr lang="en-US"/>
        </a:p>
      </dgm:t>
    </dgm:pt>
    <dgm:pt modelId="{0DABE13D-7EAE-4550-92B9-22BD086152F6}" type="pres">
      <dgm:prSet presAssocID="{C0776980-8788-4C41-9859-3E940DFDD51A}" presName="Name0" presStyleCnt="0">
        <dgm:presLayoutVars>
          <dgm:dir/>
          <dgm:animLvl val="lvl"/>
          <dgm:resizeHandles val="exact"/>
        </dgm:presLayoutVars>
      </dgm:prSet>
      <dgm:spPr/>
    </dgm:pt>
    <dgm:pt modelId="{F74E0E6E-67B2-4317-A947-26C91CD7FB93}" type="pres">
      <dgm:prSet presAssocID="{5F6300CA-1475-4D51-BB6E-5443512C3B13}" presName="linNode" presStyleCnt="0"/>
      <dgm:spPr/>
    </dgm:pt>
    <dgm:pt modelId="{7D9FD4EE-2AB3-4988-9807-CE095FBE857F}" type="pres">
      <dgm:prSet presAssocID="{5F6300CA-1475-4D51-BB6E-5443512C3B13}" presName="parentText" presStyleLbl="node1" presStyleIdx="0" presStyleCnt="5">
        <dgm:presLayoutVars>
          <dgm:chMax val="1"/>
          <dgm:bulletEnabled val="1"/>
        </dgm:presLayoutVars>
      </dgm:prSet>
      <dgm:spPr/>
    </dgm:pt>
    <dgm:pt modelId="{B550E666-5ED6-41D2-A192-86CC6B4136FA}" type="pres">
      <dgm:prSet presAssocID="{5F6300CA-1475-4D51-BB6E-5443512C3B13}" presName="descendantText" presStyleLbl="alignAccFollowNode1" presStyleIdx="0" presStyleCnt="5">
        <dgm:presLayoutVars>
          <dgm:bulletEnabled val="1"/>
        </dgm:presLayoutVars>
      </dgm:prSet>
      <dgm:spPr/>
    </dgm:pt>
    <dgm:pt modelId="{1D9DAE93-2E9D-4FC6-A14A-F672EA80BFB4}" type="pres">
      <dgm:prSet presAssocID="{916B0944-130B-4BB9-A5CB-8B757426F54A}" presName="sp" presStyleCnt="0"/>
      <dgm:spPr/>
    </dgm:pt>
    <dgm:pt modelId="{8C6F2B65-FDB7-4C77-8F4C-380C445394C0}" type="pres">
      <dgm:prSet presAssocID="{481071D5-6EE3-405A-9BD7-52CFD2FD89D9}" presName="linNode" presStyleCnt="0"/>
      <dgm:spPr/>
    </dgm:pt>
    <dgm:pt modelId="{099DBEE2-2B5B-4DF4-84D0-DABEC92543AA}" type="pres">
      <dgm:prSet presAssocID="{481071D5-6EE3-405A-9BD7-52CFD2FD89D9}" presName="parentText" presStyleLbl="node1" presStyleIdx="1" presStyleCnt="5">
        <dgm:presLayoutVars>
          <dgm:chMax val="1"/>
          <dgm:bulletEnabled val="1"/>
        </dgm:presLayoutVars>
      </dgm:prSet>
      <dgm:spPr/>
    </dgm:pt>
    <dgm:pt modelId="{6BE756CD-E245-4E01-BA40-BE766F35E37C}" type="pres">
      <dgm:prSet presAssocID="{481071D5-6EE3-405A-9BD7-52CFD2FD89D9}" presName="descendantText" presStyleLbl="alignAccFollowNode1" presStyleIdx="1" presStyleCnt="5">
        <dgm:presLayoutVars>
          <dgm:bulletEnabled val="1"/>
        </dgm:presLayoutVars>
      </dgm:prSet>
      <dgm:spPr/>
    </dgm:pt>
    <dgm:pt modelId="{DAAD9748-6D58-4F2A-AF01-CDB835DB0C08}" type="pres">
      <dgm:prSet presAssocID="{2469FC44-36E1-4FD5-AA0D-8E1DFAF5B4EC}" presName="sp" presStyleCnt="0"/>
      <dgm:spPr/>
    </dgm:pt>
    <dgm:pt modelId="{FC36BE4E-94E0-4F14-A9EB-C51806F97A28}" type="pres">
      <dgm:prSet presAssocID="{95004D47-9741-4571-87FB-6E7FAD3F24B6}" presName="linNode" presStyleCnt="0"/>
      <dgm:spPr/>
    </dgm:pt>
    <dgm:pt modelId="{BF9B2514-2EA7-4339-AEF4-F84B6B62B006}" type="pres">
      <dgm:prSet presAssocID="{95004D47-9741-4571-87FB-6E7FAD3F24B6}" presName="parentText" presStyleLbl="node1" presStyleIdx="2" presStyleCnt="5">
        <dgm:presLayoutVars>
          <dgm:chMax val="1"/>
          <dgm:bulletEnabled val="1"/>
        </dgm:presLayoutVars>
      </dgm:prSet>
      <dgm:spPr/>
    </dgm:pt>
    <dgm:pt modelId="{F7E774A0-B86E-4758-BAB9-D7E38B2E34DA}" type="pres">
      <dgm:prSet presAssocID="{95004D47-9741-4571-87FB-6E7FAD3F24B6}" presName="descendantText" presStyleLbl="alignAccFollowNode1" presStyleIdx="2" presStyleCnt="5">
        <dgm:presLayoutVars>
          <dgm:bulletEnabled val="1"/>
        </dgm:presLayoutVars>
      </dgm:prSet>
      <dgm:spPr/>
    </dgm:pt>
    <dgm:pt modelId="{EB2D2B31-1734-4F62-8157-840691EC4928}" type="pres">
      <dgm:prSet presAssocID="{8518CAE1-0559-49C2-8D10-EED821A64187}" presName="sp" presStyleCnt="0"/>
      <dgm:spPr/>
    </dgm:pt>
    <dgm:pt modelId="{02FC1111-F6F0-44A7-A70E-F58AEAF51966}" type="pres">
      <dgm:prSet presAssocID="{46865CB6-F127-4255-8CF2-26F970C4B608}" presName="linNode" presStyleCnt="0"/>
      <dgm:spPr/>
    </dgm:pt>
    <dgm:pt modelId="{3DBE8E85-8C96-4817-B247-41D48C774E39}" type="pres">
      <dgm:prSet presAssocID="{46865CB6-F127-4255-8CF2-26F970C4B608}" presName="parentText" presStyleLbl="node1" presStyleIdx="3" presStyleCnt="5">
        <dgm:presLayoutVars>
          <dgm:chMax val="1"/>
          <dgm:bulletEnabled val="1"/>
        </dgm:presLayoutVars>
      </dgm:prSet>
      <dgm:spPr/>
    </dgm:pt>
    <dgm:pt modelId="{146E640D-7DDF-49B3-BC7A-E2EF83DAA829}" type="pres">
      <dgm:prSet presAssocID="{46865CB6-F127-4255-8CF2-26F970C4B608}" presName="descendantText" presStyleLbl="alignAccFollowNode1" presStyleIdx="3" presStyleCnt="5">
        <dgm:presLayoutVars>
          <dgm:bulletEnabled val="1"/>
        </dgm:presLayoutVars>
      </dgm:prSet>
      <dgm:spPr/>
    </dgm:pt>
    <dgm:pt modelId="{C0384B41-A809-4178-9911-D4AAB0BE7965}" type="pres">
      <dgm:prSet presAssocID="{CFF78ACF-B47E-450B-9E2C-32F9DC25A03F}" presName="sp" presStyleCnt="0"/>
      <dgm:spPr/>
    </dgm:pt>
    <dgm:pt modelId="{77A2F362-47B8-4D08-8EAB-AC2E270055A4}" type="pres">
      <dgm:prSet presAssocID="{E4E752EC-02B1-4133-AF89-1021CD9A0F72}" presName="linNode" presStyleCnt="0"/>
      <dgm:spPr/>
    </dgm:pt>
    <dgm:pt modelId="{C09B02B5-1F30-4B8E-B498-BF3C7A00AD89}" type="pres">
      <dgm:prSet presAssocID="{E4E752EC-02B1-4133-AF89-1021CD9A0F72}" presName="parentText" presStyleLbl="node1" presStyleIdx="4" presStyleCnt="5">
        <dgm:presLayoutVars>
          <dgm:chMax val="1"/>
          <dgm:bulletEnabled val="1"/>
        </dgm:presLayoutVars>
      </dgm:prSet>
      <dgm:spPr/>
    </dgm:pt>
    <dgm:pt modelId="{84790222-4A64-46E2-B457-E3EE70B12C87}" type="pres">
      <dgm:prSet presAssocID="{E4E752EC-02B1-4133-AF89-1021CD9A0F72}" presName="descendantText" presStyleLbl="alignAccFollowNode1" presStyleIdx="4" presStyleCnt="5">
        <dgm:presLayoutVars>
          <dgm:bulletEnabled val="1"/>
        </dgm:presLayoutVars>
      </dgm:prSet>
      <dgm:spPr/>
    </dgm:pt>
  </dgm:ptLst>
  <dgm:cxnLst>
    <dgm:cxn modelId="{35CE7410-07F1-4806-AA97-3B63F2B0C40A}" type="presOf" srcId="{84637D13-7918-4ACE-8D61-7294011E6293}" destId="{B550E666-5ED6-41D2-A192-86CC6B4136FA}" srcOrd="0" destOrd="2" presId="urn:microsoft.com/office/officeart/2005/8/layout/vList5"/>
    <dgm:cxn modelId="{9E2FEC14-CCBE-4219-82C7-25F11A9070B8}" srcId="{5F6300CA-1475-4D51-BB6E-5443512C3B13}" destId="{9238E629-56D4-437B-846A-48434EF5BE30}" srcOrd="0" destOrd="0" parTransId="{E7887DD5-970D-410B-B441-971942449D70}" sibTransId="{10184B9B-1B3E-444C-8CB5-A86545C27802}"/>
    <dgm:cxn modelId="{7843921F-3E48-48C0-9638-82C942838433}" type="presOf" srcId="{9157F38B-E154-4039-BD1C-9B516690499F}" destId="{146E640D-7DDF-49B3-BC7A-E2EF83DAA829}" srcOrd="0" destOrd="1" presId="urn:microsoft.com/office/officeart/2005/8/layout/vList5"/>
    <dgm:cxn modelId="{D9FD6A24-E6C7-4FBF-AB99-0A2413B57832}" type="presOf" srcId="{46865CB6-F127-4255-8CF2-26F970C4B608}" destId="{3DBE8E85-8C96-4817-B247-41D48C774E39}" srcOrd="0" destOrd="0" presId="urn:microsoft.com/office/officeart/2005/8/layout/vList5"/>
    <dgm:cxn modelId="{7EE6BF26-02DE-4DC0-9E41-7B5E2AE25739}" srcId="{481071D5-6EE3-405A-9BD7-52CFD2FD89D9}" destId="{6EB59453-67F9-4FC1-8DAB-8EA56078436C}" srcOrd="1" destOrd="0" parTransId="{5887EA53-D91A-4560-B58A-7825BB7EA0F6}" sibTransId="{9D1E11C7-6303-4EBD-A546-3BE50860ED0E}"/>
    <dgm:cxn modelId="{805D372A-0242-45C0-AA15-DCAA50930B8E}" srcId="{5F6300CA-1475-4D51-BB6E-5443512C3B13}" destId="{F40FF9B0-2022-4F2A-8B04-0696879C89F6}" srcOrd="1" destOrd="0" parTransId="{B5971A95-FDC4-4BEA-98A1-E3969547B996}" sibTransId="{F0DF1D23-4E3E-42A9-A8AD-FF477EF03951}"/>
    <dgm:cxn modelId="{976BF92C-F2B9-4E6E-A7AD-9410C9D95C66}" type="presOf" srcId="{5F6300CA-1475-4D51-BB6E-5443512C3B13}" destId="{7D9FD4EE-2AB3-4988-9807-CE095FBE857F}" srcOrd="0" destOrd="0" presId="urn:microsoft.com/office/officeart/2005/8/layout/vList5"/>
    <dgm:cxn modelId="{E221FB40-DC4B-4989-8933-3931A8B0652A}" srcId="{E4E752EC-02B1-4133-AF89-1021CD9A0F72}" destId="{72C3783C-3E64-4348-A87A-3E5559FDC8D8}" srcOrd="2" destOrd="0" parTransId="{241B3100-A86E-48CE-9B60-841FA8FDC7EF}" sibTransId="{80B60DA2-9A97-4E59-B3C9-B173252314A6}"/>
    <dgm:cxn modelId="{2B3B5443-FA8F-48C6-B804-5540171D1373}" srcId="{E4E752EC-02B1-4133-AF89-1021CD9A0F72}" destId="{3A87981C-961C-40FD-8214-BA983B882E29}" srcOrd="0" destOrd="0" parTransId="{AA3BB3E3-291A-48DE-B8BB-589787F78F19}" sibTransId="{56A881EF-F995-42A7-A7CE-AA9ECFB0ABE7}"/>
    <dgm:cxn modelId="{070EE244-5308-4825-9CFD-70835F45B8A7}" srcId="{46865CB6-F127-4255-8CF2-26F970C4B608}" destId="{9157F38B-E154-4039-BD1C-9B516690499F}" srcOrd="1" destOrd="0" parTransId="{49F8ED2D-C7D2-4BD7-A710-F3CAC196EE89}" sibTransId="{54137837-AE81-49D5-9272-8A8C90452C30}"/>
    <dgm:cxn modelId="{1251E467-6B52-4496-81D2-09BD1672A9D4}" srcId="{46865CB6-F127-4255-8CF2-26F970C4B608}" destId="{6D2151D8-1073-471A-8D24-AE3AEA0F37FF}" srcOrd="0" destOrd="0" parTransId="{77B9D37B-3BB4-43CC-9759-CFC09B7273D3}" sibTransId="{50636026-2074-4AC2-8464-12F51341CEF0}"/>
    <dgm:cxn modelId="{E3177B4D-F966-4BD9-A9E4-66AB90CB4E8E}" type="presOf" srcId="{C0776980-8788-4C41-9859-3E940DFDD51A}" destId="{0DABE13D-7EAE-4550-92B9-22BD086152F6}" srcOrd="0" destOrd="0" presId="urn:microsoft.com/office/officeart/2005/8/layout/vList5"/>
    <dgm:cxn modelId="{D501B36E-06A2-4BA4-A181-51332D064C9A}" type="presOf" srcId="{C5C65E66-B289-4E69-87D0-8112674DC8D0}" destId="{6BE756CD-E245-4E01-BA40-BE766F35E37C}" srcOrd="0" destOrd="0" presId="urn:microsoft.com/office/officeart/2005/8/layout/vList5"/>
    <dgm:cxn modelId="{52752A50-B618-4CC4-BB92-77A40B3A90AE}" srcId="{95004D47-9741-4571-87FB-6E7FAD3F24B6}" destId="{E75F8B4B-16D1-4A5A-8775-24E6AE996C8C}" srcOrd="1" destOrd="0" parTransId="{04A648E7-434F-46E8-B6AB-F57F9DB76946}" sibTransId="{CAFEA4A3-3000-4C7F-AC40-3557C6AD08B5}"/>
    <dgm:cxn modelId="{5D291B72-7CFB-4798-B5EC-78C4020669E6}" type="presOf" srcId="{1F8ECCCA-9E84-4769-B42D-FD4E77C284F8}" destId="{84790222-4A64-46E2-B457-E3EE70B12C87}" srcOrd="0" destOrd="1" presId="urn:microsoft.com/office/officeart/2005/8/layout/vList5"/>
    <dgm:cxn modelId="{D0FB0674-96B8-4637-B15A-E973BD09AC36}" type="presOf" srcId="{6D2151D8-1073-471A-8D24-AE3AEA0F37FF}" destId="{146E640D-7DDF-49B3-BC7A-E2EF83DAA829}" srcOrd="0" destOrd="0" presId="urn:microsoft.com/office/officeart/2005/8/layout/vList5"/>
    <dgm:cxn modelId="{DD062476-9605-4F59-AD8E-E56209703AB2}" srcId="{C0776980-8788-4C41-9859-3E940DFDD51A}" destId="{E4E752EC-02B1-4133-AF89-1021CD9A0F72}" srcOrd="4" destOrd="0" parTransId="{56AA0003-B709-40CF-BDEB-CFB035EFF389}" sibTransId="{1B493105-3474-4A09-8F85-5A7FB3A88793}"/>
    <dgm:cxn modelId="{25B3F456-9F3C-4AD5-BCDC-AC902A8ED65A}" srcId="{481071D5-6EE3-405A-9BD7-52CFD2FD89D9}" destId="{EFA27593-1780-487C-AAB7-5FA721152046}" srcOrd="2" destOrd="0" parTransId="{A3843D17-30E7-4CFD-97AD-0080262EBCD2}" sibTransId="{39D9B451-D7F4-488E-9FF0-918FFFC387C6}"/>
    <dgm:cxn modelId="{7695BE7A-12AC-4EA1-84AD-3D4F84A166D7}" srcId="{E4E752EC-02B1-4133-AF89-1021CD9A0F72}" destId="{1F8ECCCA-9E84-4769-B42D-FD4E77C284F8}" srcOrd="1" destOrd="0" parTransId="{03F831C5-C948-463D-A60F-AC517FF5FB55}" sibTransId="{AC853080-B214-4610-9A5B-6B4DCAF6541E}"/>
    <dgm:cxn modelId="{C6609280-EE6A-49BF-84D1-7600EC270AA1}" type="presOf" srcId="{6EB59453-67F9-4FC1-8DAB-8EA56078436C}" destId="{6BE756CD-E245-4E01-BA40-BE766F35E37C}" srcOrd="0" destOrd="1" presId="urn:microsoft.com/office/officeart/2005/8/layout/vList5"/>
    <dgm:cxn modelId="{07D9C580-5E5A-4AC1-89C6-9179EB9A3B82}" type="presOf" srcId="{3A87981C-961C-40FD-8214-BA983B882E29}" destId="{84790222-4A64-46E2-B457-E3EE70B12C87}" srcOrd="0" destOrd="0" presId="urn:microsoft.com/office/officeart/2005/8/layout/vList5"/>
    <dgm:cxn modelId="{80D53F83-9D4E-4EB3-BA6F-6C656217C2A6}" type="presOf" srcId="{E75F8B4B-16D1-4A5A-8775-24E6AE996C8C}" destId="{F7E774A0-B86E-4758-BAB9-D7E38B2E34DA}" srcOrd="0" destOrd="1" presId="urn:microsoft.com/office/officeart/2005/8/layout/vList5"/>
    <dgm:cxn modelId="{60238A83-0EBB-4849-ABEF-B22115A0FAED}" type="presOf" srcId="{E4E752EC-02B1-4133-AF89-1021CD9A0F72}" destId="{C09B02B5-1F30-4B8E-B498-BF3C7A00AD89}" srcOrd="0" destOrd="0" presId="urn:microsoft.com/office/officeart/2005/8/layout/vList5"/>
    <dgm:cxn modelId="{12069585-41C4-4999-B760-8E6966737E29}" type="presOf" srcId="{72C3783C-3E64-4348-A87A-3E5559FDC8D8}" destId="{84790222-4A64-46E2-B457-E3EE70B12C87}" srcOrd="0" destOrd="2" presId="urn:microsoft.com/office/officeart/2005/8/layout/vList5"/>
    <dgm:cxn modelId="{08AED798-949A-48D1-A40B-A0940DE88066}" type="presOf" srcId="{9238E629-56D4-437B-846A-48434EF5BE30}" destId="{B550E666-5ED6-41D2-A192-86CC6B4136FA}" srcOrd="0" destOrd="0" presId="urn:microsoft.com/office/officeart/2005/8/layout/vList5"/>
    <dgm:cxn modelId="{7FB1FD99-A868-44CA-B7F8-3B0E38AFD748}" type="presOf" srcId="{D8AEA8A0-7F43-43CC-8B30-CDBD971F0B77}" destId="{F7E774A0-B86E-4758-BAB9-D7E38B2E34DA}" srcOrd="0" destOrd="0" presId="urn:microsoft.com/office/officeart/2005/8/layout/vList5"/>
    <dgm:cxn modelId="{9122019E-C56E-4FAB-A0A1-A1CE44F549E2}" type="presOf" srcId="{95004D47-9741-4571-87FB-6E7FAD3F24B6}" destId="{BF9B2514-2EA7-4339-AEF4-F84B6B62B006}" srcOrd="0" destOrd="0" presId="urn:microsoft.com/office/officeart/2005/8/layout/vList5"/>
    <dgm:cxn modelId="{09FC0EA1-3672-4AC4-97ED-A601A120F488}" srcId="{C0776980-8788-4C41-9859-3E940DFDD51A}" destId="{5F6300CA-1475-4D51-BB6E-5443512C3B13}" srcOrd="0" destOrd="0" parTransId="{C214232D-FECD-4623-ADC4-F403A0C839EB}" sibTransId="{916B0944-130B-4BB9-A5CB-8B757426F54A}"/>
    <dgm:cxn modelId="{76FFA1A1-0560-4B37-8B97-5521DF87087B}" type="presOf" srcId="{805EDFC1-FD85-4953-A72B-EE37031AF66A}" destId="{F7E774A0-B86E-4758-BAB9-D7E38B2E34DA}" srcOrd="0" destOrd="2" presId="urn:microsoft.com/office/officeart/2005/8/layout/vList5"/>
    <dgm:cxn modelId="{6B23FAA3-DCD2-40BD-91D6-56DA8CCF72B4}" srcId="{C0776980-8788-4C41-9859-3E940DFDD51A}" destId="{46865CB6-F127-4255-8CF2-26F970C4B608}" srcOrd="3" destOrd="0" parTransId="{455D85BB-81B4-42A4-B256-226009F198D4}" sibTransId="{CFF78ACF-B47E-450B-9E2C-32F9DC25A03F}"/>
    <dgm:cxn modelId="{E300D1AA-E6E0-4642-97B4-D886E01AAB44}" srcId="{C0776980-8788-4C41-9859-3E940DFDD51A}" destId="{481071D5-6EE3-405A-9BD7-52CFD2FD89D9}" srcOrd="1" destOrd="0" parTransId="{85BEF299-A5C6-4396-90CD-15E22C8213EC}" sibTransId="{2469FC44-36E1-4FD5-AA0D-8E1DFAF5B4EC}"/>
    <dgm:cxn modelId="{1780D3AE-7AC6-46AC-9CB5-878DAB4AA62A}" type="presOf" srcId="{481071D5-6EE3-405A-9BD7-52CFD2FD89D9}" destId="{099DBEE2-2B5B-4DF4-84D0-DABEC92543AA}" srcOrd="0" destOrd="0" presId="urn:microsoft.com/office/officeart/2005/8/layout/vList5"/>
    <dgm:cxn modelId="{EFAA08BE-4D2B-4BB0-AC4C-0CC8A7E2CB6F}" srcId="{95004D47-9741-4571-87FB-6E7FAD3F24B6}" destId="{805EDFC1-FD85-4953-A72B-EE37031AF66A}" srcOrd="2" destOrd="0" parTransId="{23D36458-CBF2-4215-9259-071412FEFEB0}" sibTransId="{31C533F1-96C1-4532-BD3F-88787C8AF846}"/>
    <dgm:cxn modelId="{8E9354CA-F74A-4BA0-AEB2-782B7A50D6AD}" srcId="{481071D5-6EE3-405A-9BD7-52CFD2FD89D9}" destId="{C5C65E66-B289-4E69-87D0-8112674DC8D0}" srcOrd="0" destOrd="0" parTransId="{EFEC44A7-2DF4-4D87-8BD8-DAE2AE390703}" sibTransId="{C68650F5-E1A6-42F1-94A7-05A0DA4B9B78}"/>
    <dgm:cxn modelId="{D16CEED6-AEE0-4CC8-8DC1-A3020E2FAEDB}" type="presOf" srcId="{EFA27593-1780-487C-AAB7-5FA721152046}" destId="{6BE756CD-E245-4E01-BA40-BE766F35E37C}" srcOrd="0" destOrd="2" presId="urn:microsoft.com/office/officeart/2005/8/layout/vList5"/>
    <dgm:cxn modelId="{65B392D8-66DC-4CA4-B982-23AFDDF5C8FC}" srcId="{95004D47-9741-4571-87FB-6E7FAD3F24B6}" destId="{D8AEA8A0-7F43-43CC-8B30-CDBD971F0B77}" srcOrd="0" destOrd="0" parTransId="{03E2A400-3C12-4585-9CE9-8A6BE7C360E2}" sibTransId="{90CE0AA6-9479-4D9C-AC66-053EF18E4004}"/>
    <dgm:cxn modelId="{522197D9-6681-49EA-81B0-381A12024291}" srcId="{C0776980-8788-4C41-9859-3E940DFDD51A}" destId="{95004D47-9741-4571-87FB-6E7FAD3F24B6}" srcOrd="2" destOrd="0" parTransId="{4C412CA5-8DA2-495E-95B4-06C8242FF996}" sibTransId="{8518CAE1-0559-49C2-8D10-EED821A64187}"/>
    <dgm:cxn modelId="{C4B407F2-5980-4951-8A21-3BA73ADC4352}" type="presOf" srcId="{F40FF9B0-2022-4F2A-8B04-0696879C89F6}" destId="{B550E666-5ED6-41D2-A192-86CC6B4136FA}" srcOrd="0" destOrd="1" presId="urn:microsoft.com/office/officeart/2005/8/layout/vList5"/>
    <dgm:cxn modelId="{F7E348FB-F26F-4099-9094-EB62F23AA5A1}" srcId="{5F6300CA-1475-4D51-BB6E-5443512C3B13}" destId="{84637D13-7918-4ACE-8D61-7294011E6293}" srcOrd="2" destOrd="0" parTransId="{049136DE-10E5-497C-A8B7-DBE6F36BEF95}" sibTransId="{6D5B807D-C85D-488B-A798-7B453F4E61AD}"/>
    <dgm:cxn modelId="{97066C09-D500-4E99-8C38-5D65B4B168DC}" type="presParOf" srcId="{0DABE13D-7EAE-4550-92B9-22BD086152F6}" destId="{F74E0E6E-67B2-4317-A947-26C91CD7FB93}" srcOrd="0" destOrd="0" presId="urn:microsoft.com/office/officeart/2005/8/layout/vList5"/>
    <dgm:cxn modelId="{166F531D-C705-4B88-A799-BF13F5D7DF4F}" type="presParOf" srcId="{F74E0E6E-67B2-4317-A947-26C91CD7FB93}" destId="{7D9FD4EE-2AB3-4988-9807-CE095FBE857F}" srcOrd="0" destOrd="0" presId="urn:microsoft.com/office/officeart/2005/8/layout/vList5"/>
    <dgm:cxn modelId="{54CD29C6-7E8F-4CFA-BA4A-D6A3F6382445}" type="presParOf" srcId="{F74E0E6E-67B2-4317-A947-26C91CD7FB93}" destId="{B550E666-5ED6-41D2-A192-86CC6B4136FA}" srcOrd="1" destOrd="0" presId="urn:microsoft.com/office/officeart/2005/8/layout/vList5"/>
    <dgm:cxn modelId="{2B72A083-77B6-48C1-A680-AE7EF1DDE62E}" type="presParOf" srcId="{0DABE13D-7EAE-4550-92B9-22BD086152F6}" destId="{1D9DAE93-2E9D-4FC6-A14A-F672EA80BFB4}" srcOrd="1" destOrd="0" presId="urn:microsoft.com/office/officeart/2005/8/layout/vList5"/>
    <dgm:cxn modelId="{D92735F3-072E-41E0-8CBA-CE9403EBE147}" type="presParOf" srcId="{0DABE13D-7EAE-4550-92B9-22BD086152F6}" destId="{8C6F2B65-FDB7-4C77-8F4C-380C445394C0}" srcOrd="2" destOrd="0" presId="urn:microsoft.com/office/officeart/2005/8/layout/vList5"/>
    <dgm:cxn modelId="{E51AAFCF-F262-41CB-BA23-7E7CA1E14F09}" type="presParOf" srcId="{8C6F2B65-FDB7-4C77-8F4C-380C445394C0}" destId="{099DBEE2-2B5B-4DF4-84D0-DABEC92543AA}" srcOrd="0" destOrd="0" presId="urn:microsoft.com/office/officeart/2005/8/layout/vList5"/>
    <dgm:cxn modelId="{F95024C8-AEFD-42E6-8988-C83CA0347528}" type="presParOf" srcId="{8C6F2B65-FDB7-4C77-8F4C-380C445394C0}" destId="{6BE756CD-E245-4E01-BA40-BE766F35E37C}" srcOrd="1" destOrd="0" presId="urn:microsoft.com/office/officeart/2005/8/layout/vList5"/>
    <dgm:cxn modelId="{8A397E5F-18F1-4AB2-8B49-362DF28F4F1B}" type="presParOf" srcId="{0DABE13D-7EAE-4550-92B9-22BD086152F6}" destId="{DAAD9748-6D58-4F2A-AF01-CDB835DB0C08}" srcOrd="3" destOrd="0" presId="urn:microsoft.com/office/officeart/2005/8/layout/vList5"/>
    <dgm:cxn modelId="{9C06BA7B-487A-42CB-B1A3-A5A27625025B}" type="presParOf" srcId="{0DABE13D-7EAE-4550-92B9-22BD086152F6}" destId="{FC36BE4E-94E0-4F14-A9EB-C51806F97A28}" srcOrd="4" destOrd="0" presId="urn:microsoft.com/office/officeart/2005/8/layout/vList5"/>
    <dgm:cxn modelId="{B52C5551-705C-46B5-884D-98944CEB89C2}" type="presParOf" srcId="{FC36BE4E-94E0-4F14-A9EB-C51806F97A28}" destId="{BF9B2514-2EA7-4339-AEF4-F84B6B62B006}" srcOrd="0" destOrd="0" presId="urn:microsoft.com/office/officeart/2005/8/layout/vList5"/>
    <dgm:cxn modelId="{E5349656-D81C-4925-89B3-D9738235DF59}" type="presParOf" srcId="{FC36BE4E-94E0-4F14-A9EB-C51806F97A28}" destId="{F7E774A0-B86E-4758-BAB9-D7E38B2E34DA}" srcOrd="1" destOrd="0" presId="urn:microsoft.com/office/officeart/2005/8/layout/vList5"/>
    <dgm:cxn modelId="{4A5BBCD8-A45C-4B56-94A2-C12BBBCEB3BA}" type="presParOf" srcId="{0DABE13D-7EAE-4550-92B9-22BD086152F6}" destId="{EB2D2B31-1734-4F62-8157-840691EC4928}" srcOrd="5" destOrd="0" presId="urn:microsoft.com/office/officeart/2005/8/layout/vList5"/>
    <dgm:cxn modelId="{F2B723AA-B589-4EF4-B044-73ED9D8F17CE}" type="presParOf" srcId="{0DABE13D-7EAE-4550-92B9-22BD086152F6}" destId="{02FC1111-F6F0-44A7-A70E-F58AEAF51966}" srcOrd="6" destOrd="0" presId="urn:microsoft.com/office/officeart/2005/8/layout/vList5"/>
    <dgm:cxn modelId="{B0364214-0DFB-4274-A239-99C4C06606A5}" type="presParOf" srcId="{02FC1111-F6F0-44A7-A70E-F58AEAF51966}" destId="{3DBE8E85-8C96-4817-B247-41D48C774E39}" srcOrd="0" destOrd="0" presId="urn:microsoft.com/office/officeart/2005/8/layout/vList5"/>
    <dgm:cxn modelId="{F4B3AA36-FA38-454D-B99A-7BBFC569EB74}" type="presParOf" srcId="{02FC1111-F6F0-44A7-A70E-F58AEAF51966}" destId="{146E640D-7DDF-49B3-BC7A-E2EF83DAA829}" srcOrd="1" destOrd="0" presId="urn:microsoft.com/office/officeart/2005/8/layout/vList5"/>
    <dgm:cxn modelId="{2568D6D4-7B93-4C67-8149-93789F05AA20}" type="presParOf" srcId="{0DABE13D-7EAE-4550-92B9-22BD086152F6}" destId="{C0384B41-A809-4178-9911-D4AAB0BE7965}" srcOrd="7" destOrd="0" presId="urn:microsoft.com/office/officeart/2005/8/layout/vList5"/>
    <dgm:cxn modelId="{0A53BB3D-64C7-4BB0-A236-F487784D324B}" type="presParOf" srcId="{0DABE13D-7EAE-4550-92B9-22BD086152F6}" destId="{77A2F362-47B8-4D08-8EAB-AC2E270055A4}" srcOrd="8" destOrd="0" presId="urn:microsoft.com/office/officeart/2005/8/layout/vList5"/>
    <dgm:cxn modelId="{11094A6B-67EF-4B21-BAE3-4CE44C163B3A}" type="presParOf" srcId="{77A2F362-47B8-4D08-8EAB-AC2E270055A4}" destId="{C09B02B5-1F30-4B8E-B498-BF3C7A00AD89}" srcOrd="0" destOrd="0" presId="urn:microsoft.com/office/officeart/2005/8/layout/vList5"/>
    <dgm:cxn modelId="{2C659CE6-905A-411B-BB5C-9F71AC6804A8}" type="presParOf" srcId="{77A2F362-47B8-4D08-8EAB-AC2E270055A4}" destId="{84790222-4A64-46E2-B457-E3EE70B12C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7F211-685F-4BC9-8884-DF371D96A14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C9F80BC9-7B7B-4008-8877-6520F6AC2D24}">
      <dgm:prSet phldrT="[Text]"/>
      <dgm:spPr/>
      <dgm:t>
        <a:bodyPr/>
        <a:lstStyle/>
        <a:p>
          <a:r>
            <a:rPr lang="en-US"/>
            <a:t>Participants must be financially eligible for MassHealth</a:t>
          </a:r>
        </a:p>
      </dgm:t>
    </dgm:pt>
    <dgm:pt modelId="{AAFEC02B-79C0-4246-A857-BB8B9E031CC9}" type="parTrans" cxnId="{4FABDDD2-FB52-42B7-81E2-008C357C0842}">
      <dgm:prSet/>
      <dgm:spPr/>
      <dgm:t>
        <a:bodyPr/>
        <a:lstStyle/>
        <a:p>
          <a:endParaRPr lang="en-US"/>
        </a:p>
      </dgm:t>
    </dgm:pt>
    <dgm:pt modelId="{0506B100-9847-4757-9A1B-65CFF16E87A3}" type="sibTrans" cxnId="{4FABDDD2-FB52-42B7-81E2-008C357C0842}">
      <dgm:prSet/>
      <dgm:spPr/>
      <dgm:t>
        <a:bodyPr/>
        <a:lstStyle/>
        <a:p>
          <a:endParaRPr lang="en-US"/>
        </a:p>
      </dgm:t>
    </dgm:pt>
    <dgm:pt modelId="{1BD2702D-404F-4C59-9088-C9306B98CD19}">
      <dgm:prSet phldrT="[Text]"/>
      <dgm:spPr/>
      <dgm:t>
        <a:bodyPr/>
        <a:lstStyle/>
        <a:p>
          <a:r>
            <a:rPr lang="en-US"/>
            <a:t>Financial Eligibility for HCBS Waivers based on Federal Regulations</a:t>
          </a:r>
        </a:p>
      </dgm:t>
    </dgm:pt>
    <dgm:pt modelId="{15544A5D-C008-4D26-8598-BF478C0FFFDD}" type="parTrans" cxnId="{0D243DB2-0D19-48D7-86A4-B19221409B49}">
      <dgm:prSet/>
      <dgm:spPr/>
      <dgm:t>
        <a:bodyPr/>
        <a:lstStyle/>
        <a:p>
          <a:endParaRPr lang="en-US"/>
        </a:p>
      </dgm:t>
    </dgm:pt>
    <dgm:pt modelId="{C6167572-6A46-463B-8152-CF0CFF14E509}" type="sibTrans" cxnId="{0D243DB2-0D19-48D7-86A4-B19221409B49}">
      <dgm:prSet/>
      <dgm:spPr/>
      <dgm:t>
        <a:bodyPr/>
        <a:lstStyle/>
        <a:p>
          <a:endParaRPr lang="en-US"/>
        </a:p>
      </dgm:t>
    </dgm:pt>
    <dgm:pt modelId="{6AA80B43-2E21-4B57-BB67-74C32DA6C403}">
      <dgm:prSet phldrT="[Text]"/>
      <dgm:spPr/>
      <dgm:t>
        <a:bodyPr/>
        <a:lstStyle/>
        <a:p>
          <a:r>
            <a:rPr lang="en-US"/>
            <a:t>Applicants Income (Spouse’s Income not Reviewed)</a:t>
          </a:r>
        </a:p>
      </dgm:t>
    </dgm:pt>
    <dgm:pt modelId="{BF4EA8C1-5583-4B56-8570-85F7CE3344A0}" type="parTrans" cxnId="{3C1E1C92-D66C-4597-961C-6755E133DD2B}">
      <dgm:prSet/>
      <dgm:spPr/>
      <dgm:t>
        <a:bodyPr/>
        <a:lstStyle/>
        <a:p>
          <a:endParaRPr lang="en-US"/>
        </a:p>
      </dgm:t>
    </dgm:pt>
    <dgm:pt modelId="{E1893350-B8FF-4252-87CD-BCAC903BF867}" type="sibTrans" cxnId="{3C1E1C92-D66C-4597-961C-6755E133DD2B}">
      <dgm:prSet/>
      <dgm:spPr/>
      <dgm:t>
        <a:bodyPr/>
        <a:lstStyle/>
        <a:p>
          <a:endParaRPr lang="en-US"/>
        </a:p>
      </dgm:t>
    </dgm:pt>
    <dgm:pt modelId="{8A8D3021-E206-42C7-8077-535DE5A96941}">
      <dgm:prSet phldrT="[Text]"/>
      <dgm:spPr/>
      <dgm:t>
        <a:bodyPr/>
        <a:lstStyle/>
        <a:p>
          <a:r>
            <a:rPr lang="en-US" dirty="0"/>
            <a:t>Below 300% SSI Federal Benefit Rate</a:t>
          </a:r>
        </a:p>
      </dgm:t>
    </dgm:pt>
    <dgm:pt modelId="{D888F7AD-A636-4902-AC57-473BC4D0DCD4}" type="parTrans" cxnId="{02496058-6391-4DF2-97F7-3DBB8AB009C4}">
      <dgm:prSet/>
      <dgm:spPr/>
      <dgm:t>
        <a:bodyPr/>
        <a:lstStyle/>
        <a:p>
          <a:endParaRPr lang="en-US"/>
        </a:p>
      </dgm:t>
    </dgm:pt>
    <dgm:pt modelId="{DA7BEB4C-1269-4189-935C-729BDBE78750}" type="sibTrans" cxnId="{02496058-6391-4DF2-97F7-3DBB8AB009C4}">
      <dgm:prSet/>
      <dgm:spPr/>
      <dgm:t>
        <a:bodyPr/>
        <a:lstStyle/>
        <a:p>
          <a:endParaRPr lang="en-US"/>
        </a:p>
      </dgm:t>
    </dgm:pt>
    <dgm:pt modelId="{08E47DE8-9128-4673-A1C1-F75A75CF18A7}">
      <dgm:prSet/>
      <dgm:spPr/>
      <dgm:t>
        <a:bodyPr/>
        <a:lstStyle/>
        <a:p>
          <a:r>
            <a:rPr lang="en-US"/>
            <a:t>2024 300% SSI FBR is $2,829</a:t>
          </a:r>
        </a:p>
      </dgm:t>
    </dgm:pt>
    <dgm:pt modelId="{EB148D84-C79B-455F-9DD5-6C378770C590}" type="parTrans" cxnId="{3A2BBFE8-966A-456F-8F2E-EA42A8F64387}">
      <dgm:prSet/>
      <dgm:spPr/>
      <dgm:t>
        <a:bodyPr/>
        <a:lstStyle/>
        <a:p>
          <a:endParaRPr lang="en-US"/>
        </a:p>
      </dgm:t>
    </dgm:pt>
    <dgm:pt modelId="{2BA29C81-2BAD-40B0-A5F4-A58FBFB3182F}" type="sibTrans" cxnId="{3A2BBFE8-966A-456F-8F2E-EA42A8F64387}">
      <dgm:prSet/>
      <dgm:spPr/>
      <dgm:t>
        <a:bodyPr/>
        <a:lstStyle/>
        <a:p>
          <a:endParaRPr lang="en-US"/>
        </a:p>
      </dgm:t>
    </dgm:pt>
    <dgm:pt modelId="{050958DF-C0C5-4B7B-928A-860CFF724185}">
      <dgm:prSet/>
      <dgm:spPr/>
      <dgm:t>
        <a:bodyPr/>
        <a:lstStyle/>
        <a:p>
          <a:r>
            <a:rPr lang="en-US"/>
            <a:t>Assets 2024</a:t>
          </a:r>
        </a:p>
      </dgm:t>
    </dgm:pt>
    <dgm:pt modelId="{C4FE4051-02F4-40F5-9632-F98B4C9EC1C2}" type="parTrans" cxnId="{DEF9F9DF-08DC-431E-BBCC-A174AD15E030}">
      <dgm:prSet/>
      <dgm:spPr/>
      <dgm:t>
        <a:bodyPr/>
        <a:lstStyle/>
        <a:p>
          <a:endParaRPr lang="en-US"/>
        </a:p>
      </dgm:t>
    </dgm:pt>
    <dgm:pt modelId="{4480DABB-A435-4C47-AEC4-EC1ABA682623}" type="sibTrans" cxnId="{DEF9F9DF-08DC-431E-BBCC-A174AD15E030}">
      <dgm:prSet/>
      <dgm:spPr/>
      <dgm:t>
        <a:bodyPr/>
        <a:lstStyle/>
        <a:p>
          <a:endParaRPr lang="en-US"/>
        </a:p>
      </dgm:t>
    </dgm:pt>
    <dgm:pt modelId="{2D98831F-3C69-47CE-B31B-89A057430D80}">
      <dgm:prSet/>
      <dgm:spPr/>
      <dgm:t>
        <a:bodyPr/>
        <a:lstStyle/>
        <a:p>
          <a:r>
            <a:rPr lang="en-US"/>
            <a:t>Requirement for applicant is $2,000</a:t>
          </a:r>
        </a:p>
      </dgm:t>
    </dgm:pt>
    <dgm:pt modelId="{CBA529E3-0F2C-4C30-8E39-FD85B8842CE6}" type="parTrans" cxnId="{91EBBD79-6F2B-49B7-998A-5E67637CC5A7}">
      <dgm:prSet/>
      <dgm:spPr/>
      <dgm:t>
        <a:bodyPr/>
        <a:lstStyle/>
        <a:p>
          <a:endParaRPr lang="en-US"/>
        </a:p>
      </dgm:t>
    </dgm:pt>
    <dgm:pt modelId="{052E8A8C-E838-4D96-813E-52D509F721E5}" type="sibTrans" cxnId="{91EBBD79-6F2B-49B7-998A-5E67637CC5A7}">
      <dgm:prSet/>
      <dgm:spPr/>
      <dgm:t>
        <a:bodyPr/>
        <a:lstStyle/>
        <a:p>
          <a:endParaRPr lang="en-US"/>
        </a:p>
      </dgm:t>
    </dgm:pt>
    <dgm:pt modelId="{D26F8F69-D9C2-4942-9284-9DFEDA53D8BA}">
      <dgm:prSet/>
      <dgm:spPr/>
      <dgm:t>
        <a:bodyPr/>
        <a:lstStyle/>
        <a:p>
          <a:r>
            <a:rPr lang="en-US"/>
            <a:t>Countable limit on applicant’s spouse is $154,140</a:t>
          </a:r>
        </a:p>
      </dgm:t>
    </dgm:pt>
    <dgm:pt modelId="{1BFF8F21-142C-4553-A817-D4BF3C68F9CA}" type="parTrans" cxnId="{769F6921-8DD8-4CFF-AE30-0539FB0C0BC7}">
      <dgm:prSet/>
      <dgm:spPr/>
      <dgm:t>
        <a:bodyPr/>
        <a:lstStyle/>
        <a:p>
          <a:endParaRPr lang="en-US"/>
        </a:p>
      </dgm:t>
    </dgm:pt>
    <dgm:pt modelId="{86C38935-F98B-4EC3-9CA4-82E17B8F1143}" type="sibTrans" cxnId="{769F6921-8DD8-4CFF-AE30-0539FB0C0BC7}">
      <dgm:prSet/>
      <dgm:spPr/>
      <dgm:t>
        <a:bodyPr/>
        <a:lstStyle/>
        <a:p>
          <a:endParaRPr lang="en-US"/>
        </a:p>
      </dgm:t>
    </dgm:pt>
    <dgm:pt modelId="{6DC56888-373A-4866-BFB9-EB70DEBE52A5}">
      <dgm:prSet phldrT="[Text]"/>
      <dgm:spPr/>
      <dgm:t>
        <a:bodyPr/>
        <a:lstStyle/>
        <a:p>
          <a:r>
            <a:rPr lang="en-US" dirty="0"/>
            <a:t>Requires nursing facility level of care (LOC) </a:t>
          </a:r>
        </a:p>
      </dgm:t>
    </dgm:pt>
    <dgm:pt modelId="{F56A323C-AA51-4273-9002-85C2A3F172F9}" type="parTrans" cxnId="{9D0942D1-CA47-4C2F-9018-EF256941E998}">
      <dgm:prSet/>
      <dgm:spPr/>
      <dgm:t>
        <a:bodyPr/>
        <a:lstStyle/>
        <a:p>
          <a:endParaRPr lang="en-US"/>
        </a:p>
      </dgm:t>
    </dgm:pt>
    <dgm:pt modelId="{8E399F96-BA8C-46E9-B6C3-F379A83DC221}" type="sibTrans" cxnId="{9D0942D1-CA47-4C2F-9018-EF256941E998}">
      <dgm:prSet/>
      <dgm:spPr/>
      <dgm:t>
        <a:bodyPr/>
        <a:lstStyle/>
        <a:p>
          <a:endParaRPr lang="en-US"/>
        </a:p>
      </dgm:t>
    </dgm:pt>
    <dgm:pt modelId="{EDAC0E91-9BC8-45F2-9DD4-F81A764917E3}">
      <dgm:prSet phldrT="[Text]"/>
      <dgm:spPr/>
      <dgm:t>
        <a:bodyPr/>
        <a:lstStyle/>
        <a:p>
          <a:r>
            <a:rPr lang="en-US"/>
            <a:t>Clinical Eligibility Criteria based on Federal Requirements</a:t>
          </a:r>
        </a:p>
      </dgm:t>
    </dgm:pt>
    <dgm:pt modelId="{EC5CBCDC-D834-4C28-A236-EE22D9F3AF90}" type="parTrans" cxnId="{9FFF0C4F-C765-46ED-8022-8CE5823F58C1}">
      <dgm:prSet/>
      <dgm:spPr/>
      <dgm:t>
        <a:bodyPr/>
        <a:lstStyle/>
        <a:p>
          <a:endParaRPr lang="en-US"/>
        </a:p>
      </dgm:t>
    </dgm:pt>
    <dgm:pt modelId="{D90B5395-D1F8-4694-A756-C53E7268E479}" type="sibTrans" cxnId="{9FFF0C4F-C765-46ED-8022-8CE5823F58C1}">
      <dgm:prSet/>
      <dgm:spPr/>
      <dgm:t>
        <a:bodyPr/>
        <a:lstStyle/>
        <a:p>
          <a:endParaRPr lang="en-US"/>
        </a:p>
      </dgm:t>
    </dgm:pt>
    <dgm:pt modelId="{8FA20AD5-583B-4409-B5F1-CB73EBA25512}">
      <dgm:prSet phldrT="[Text]"/>
      <dgm:spPr/>
      <dgm:t>
        <a:bodyPr/>
        <a:lstStyle/>
        <a:p>
          <a:r>
            <a:rPr lang="en-US"/>
            <a:t>MassHealth is the only entity that can determine financial eligibility</a:t>
          </a:r>
        </a:p>
      </dgm:t>
    </dgm:pt>
    <dgm:pt modelId="{0696120B-E7CF-4693-A071-AFAE5EDADA85}" type="parTrans" cxnId="{77FCBB13-B8FF-4BA4-BBBC-271A06477D7D}">
      <dgm:prSet/>
      <dgm:spPr/>
      <dgm:t>
        <a:bodyPr/>
        <a:lstStyle/>
        <a:p>
          <a:endParaRPr lang="en-US"/>
        </a:p>
      </dgm:t>
    </dgm:pt>
    <dgm:pt modelId="{230787EE-37E2-4859-A669-4E367EF40130}" type="sibTrans" cxnId="{77FCBB13-B8FF-4BA4-BBBC-271A06477D7D}">
      <dgm:prSet/>
      <dgm:spPr/>
      <dgm:t>
        <a:bodyPr/>
        <a:lstStyle/>
        <a:p>
          <a:endParaRPr lang="en-US"/>
        </a:p>
      </dgm:t>
    </dgm:pt>
    <dgm:pt modelId="{39B235BD-687E-46F5-A2D4-85465BA90BCF}" type="pres">
      <dgm:prSet presAssocID="{CBD7F211-685F-4BC9-8884-DF371D96A149}" presName="linear" presStyleCnt="0">
        <dgm:presLayoutVars>
          <dgm:animLvl val="lvl"/>
          <dgm:resizeHandles val="exact"/>
        </dgm:presLayoutVars>
      </dgm:prSet>
      <dgm:spPr/>
    </dgm:pt>
    <dgm:pt modelId="{21F0A74E-16B7-44F4-B165-134EC5407AAA}" type="pres">
      <dgm:prSet presAssocID="{6DC56888-373A-4866-BFB9-EB70DEBE52A5}" presName="parentText" presStyleLbl="node1" presStyleIdx="0" presStyleCnt="4">
        <dgm:presLayoutVars>
          <dgm:chMax val="0"/>
          <dgm:bulletEnabled val="1"/>
        </dgm:presLayoutVars>
      </dgm:prSet>
      <dgm:spPr/>
    </dgm:pt>
    <dgm:pt modelId="{8E2B57AF-608A-4EF3-9E8A-C98AAE923DF0}" type="pres">
      <dgm:prSet presAssocID="{6DC56888-373A-4866-BFB9-EB70DEBE52A5}" presName="childText" presStyleLbl="revTx" presStyleIdx="0" presStyleCnt="4">
        <dgm:presLayoutVars>
          <dgm:bulletEnabled val="1"/>
        </dgm:presLayoutVars>
      </dgm:prSet>
      <dgm:spPr/>
    </dgm:pt>
    <dgm:pt modelId="{456D8B42-7148-4285-9DD9-6B7B5ED7B90F}" type="pres">
      <dgm:prSet presAssocID="{C9F80BC9-7B7B-4008-8877-6520F6AC2D24}" presName="parentText" presStyleLbl="node1" presStyleIdx="1" presStyleCnt="4">
        <dgm:presLayoutVars>
          <dgm:chMax val="0"/>
          <dgm:bulletEnabled val="1"/>
        </dgm:presLayoutVars>
      </dgm:prSet>
      <dgm:spPr/>
    </dgm:pt>
    <dgm:pt modelId="{43C18FEF-096B-4FB9-BB78-E4A39D1451BB}" type="pres">
      <dgm:prSet presAssocID="{C9F80BC9-7B7B-4008-8877-6520F6AC2D24}" presName="childText" presStyleLbl="revTx" presStyleIdx="1" presStyleCnt="4">
        <dgm:presLayoutVars>
          <dgm:bulletEnabled val="1"/>
        </dgm:presLayoutVars>
      </dgm:prSet>
      <dgm:spPr/>
    </dgm:pt>
    <dgm:pt modelId="{127947F1-192F-49F2-959E-3366190B4C38}" type="pres">
      <dgm:prSet presAssocID="{6AA80B43-2E21-4B57-BB67-74C32DA6C403}" presName="parentText" presStyleLbl="node1" presStyleIdx="2" presStyleCnt="4">
        <dgm:presLayoutVars>
          <dgm:chMax val="0"/>
          <dgm:bulletEnabled val="1"/>
        </dgm:presLayoutVars>
      </dgm:prSet>
      <dgm:spPr/>
    </dgm:pt>
    <dgm:pt modelId="{E2B2D697-F172-4730-B030-415BE931B8F9}" type="pres">
      <dgm:prSet presAssocID="{6AA80B43-2E21-4B57-BB67-74C32DA6C403}" presName="childText" presStyleLbl="revTx" presStyleIdx="2" presStyleCnt="4">
        <dgm:presLayoutVars>
          <dgm:bulletEnabled val="1"/>
        </dgm:presLayoutVars>
      </dgm:prSet>
      <dgm:spPr/>
    </dgm:pt>
    <dgm:pt modelId="{3ECA299A-AD0E-4E40-A2E8-7DFB30BE4790}" type="pres">
      <dgm:prSet presAssocID="{050958DF-C0C5-4B7B-928A-860CFF724185}" presName="parentText" presStyleLbl="node1" presStyleIdx="3" presStyleCnt="4">
        <dgm:presLayoutVars>
          <dgm:chMax val="0"/>
          <dgm:bulletEnabled val="1"/>
        </dgm:presLayoutVars>
      </dgm:prSet>
      <dgm:spPr/>
    </dgm:pt>
    <dgm:pt modelId="{011486E2-467B-4344-B408-2C6E82DC2EA5}" type="pres">
      <dgm:prSet presAssocID="{050958DF-C0C5-4B7B-928A-860CFF724185}" presName="childText" presStyleLbl="revTx" presStyleIdx="3" presStyleCnt="4">
        <dgm:presLayoutVars>
          <dgm:bulletEnabled val="1"/>
        </dgm:presLayoutVars>
      </dgm:prSet>
      <dgm:spPr/>
    </dgm:pt>
  </dgm:ptLst>
  <dgm:cxnLst>
    <dgm:cxn modelId="{B11A3A01-8ADF-450C-9F9D-F6717A65DA98}" type="presOf" srcId="{6AA80B43-2E21-4B57-BB67-74C32DA6C403}" destId="{127947F1-192F-49F2-959E-3366190B4C38}" srcOrd="0" destOrd="0" presId="urn:microsoft.com/office/officeart/2005/8/layout/vList2"/>
    <dgm:cxn modelId="{B981E406-7CA3-44C0-8968-22E65E8C4794}" type="presOf" srcId="{8A8D3021-E206-42C7-8077-535DE5A96941}" destId="{E2B2D697-F172-4730-B030-415BE931B8F9}" srcOrd="0" destOrd="0" presId="urn:microsoft.com/office/officeart/2005/8/layout/vList2"/>
    <dgm:cxn modelId="{77FCBB13-B8FF-4BA4-BBBC-271A06477D7D}" srcId="{C9F80BC9-7B7B-4008-8877-6520F6AC2D24}" destId="{8FA20AD5-583B-4409-B5F1-CB73EBA25512}" srcOrd="1" destOrd="0" parTransId="{0696120B-E7CF-4693-A071-AFAE5EDADA85}" sibTransId="{230787EE-37E2-4859-A669-4E367EF40130}"/>
    <dgm:cxn modelId="{769F6921-8DD8-4CFF-AE30-0539FB0C0BC7}" srcId="{050958DF-C0C5-4B7B-928A-860CFF724185}" destId="{D26F8F69-D9C2-4942-9284-9DFEDA53D8BA}" srcOrd="1" destOrd="0" parTransId="{1BFF8F21-142C-4553-A817-D4BF3C68F9CA}" sibTransId="{86C38935-F98B-4EC3-9CA4-82E17B8F1143}"/>
    <dgm:cxn modelId="{97EBC923-2268-48DE-A9A3-603905FB13AC}" type="presOf" srcId="{6DC56888-373A-4866-BFB9-EB70DEBE52A5}" destId="{21F0A74E-16B7-44F4-B165-134EC5407AAA}" srcOrd="0" destOrd="0" presId="urn:microsoft.com/office/officeart/2005/8/layout/vList2"/>
    <dgm:cxn modelId="{2C8AC361-A0C0-4620-8BBC-5A1FBC51C191}" type="presOf" srcId="{08E47DE8-9128-4673-A1C1-F75A75CF18A7}" destId="{E2B2D697-F172-4730-B030-415BE931B8F9}" srcOrd="0" destOrd="1" presId="urn:microsoft.com/office/officeart/2005/8/layout/vList2"/>
    <dgm:cxn modelId="{13AB796B-3FF9-4022-ACE7-0168600DB0AD}" type="presOf" srcId="{D26F8F69-D9C2-4942-9284-9DFEDA53D8BA}" destId="{011486E2-467B-4344-B408-2C6E82DC2EA5}" srcOrd="0" destOrd="1" presId="urn:microsoft.com/office/officeart/2005/8/layout/vList2"/>
    <dgm:cxn modelId="{9FFF0C4F-C765-46ED-8022-8CE5823F58C1}" srcId="{6DC56888-373A-4866-BFB9-EB70DEBE52A5}" destId="{EDAC0E91-9BC8-45F2-9DD4-F81A764917E3}" srcOrd="0" destOrd="0" parTransId="{EC5CBCDC-D834-4C28-A236-EE22D9F3AF90}" sibTransId="{D90B5395-D1F8-4694-A756-C53E7268E479}"/>
    <dgm:cxn modelId="{02496058-6391-4DF2-97F7-3DBB8AB009C4}" srcId="{6AA80B43-2E21-4B57-BB67-74C32DA6C403}" destId="{8A8D3021-E206-42C7-8077-535DE5A96941}" srcOrd="0" destOrd="0" parTransId="{D888F7AD-A636-4902-AC57-473BC4D0DCD4}" sibTransId="{DA7BEB4C-1269-4189-935C-729BDBE78750}"/>
    <dgm:cxn modelId="{91EBBD79-6F2B-49B7-998A-5E67637CC5A7}" srcId="{050958DF-C0C5-4B7B-928A-860CFF724185}" destId="{2D98831F-3C69-47CE-B31B-89A057430D80}" srcOrd="0" destOrd="0" parTransId="{CBA529E3-0F2C-4C30-8E39-FD85B8842CE6}" sibTransId="{052E8A8C-E838-4D96-813E-52D509F721E5}"/>
    <dgm:cxn modelId="{58F81E8E-C2E2-486A-B323-38ACD3689E0E}" type="presOf" srcId="{1BD2702D-404F-4C59-9088-C9306B98CD19}" destId="{43C18FEF-096B-4FB9-BB78-E4A39D1451BB}" srcOrd="0" destOrd="0" presId="urn:microsoft.com/office/officeart/2005/8/layout/vList2"/>
    <dgm:cxn modelId="{3C1E1C92-D66C-4597-961C-6755E133DD2B}" srcId="{CBD7F211-685F-4BC9-8884-DF371D96A149}" destId="{6AA80B43-2E21-4B57-BB67-74C32DA6C403}" srcOrd="2" destOrd="0" parTransId="{BF4EA8C1-5583-4B56-8570-85F7CE3344A0}" sibTransId="{E1893350-B8FF-4252-87CD-BCAC903BF867}"/>
    <dgm:cxn modelId="{813E47A4-BCBE-4650-BF8D-A4711DE4138F}" type="presOf" srcId="{CBD7F211-685F-4BC9-8884-DF371D96A149}" destId="{39B235BD-687E-46F5-A2D4-85465BA90BCF}" srcOrd="0" destOrd="0" presId="urn:microsoft.com/office/officeart/2005/8/layout/vList2"/>
    <dgm:cxn modelId="{0D243DB2-0D19-48D7-86A4-B19221409B49}" srcId="{C9F80BC9-7B7B-4008-8877-6520F6AC2D24}" destId="{1BD2702D-404F-4C59-9088-C9306B98CD19}" srcOrd="0" destOrd="0" parTransId="{15544A5D-C008-4D26-8598-BF478C0FFFDD}" sibTransId="{C6167572-6A46-463B-8152-CF0CFF14E509}"/>
    <dgm:cxn modelId="{1BCB31B3-9D70-4C74-899F-E390C778525F}" type="presOf" srcId="{EDAC0E91-9BC8-45F2-9DD4-F81A764917E3}" destId="{8E2B57AF-608A-4EF3-9E8A-C98AAE923DF0}" srcOrd="0" destOrd="0" presId="urn:microsoft.com/office/officeart/2005/8/layout/vList2"/>
    <dgm:cxn modelId="{9D0942D1-CA47-4C2F-9018-EF256941E998}" srcId="{CBD7F211-685F-4BC9-8884-DF371D96A149}" destId="{6DC56888-373A-4866-BFB9-EB70DEBE52A5}" srcOrd="0" destOrd="0" parTransId="{F56A323C-AA51-4273-9002-85C2A3F172F9}" sibTransId="{8E399F96-BA8C-46E9-B6C3-F379A83DC221}"/>
    <dgm:cxn modelId="{4FABDDD2-FB52-42B7-81E2-008C357C0842}" srcId="{CBD7F211-685F-4BC9-8884-DF371D96A149}" destId="{C9F80BC9-7B7B-4008-8877-6520F6AC2D24}" srcOrd="1" destOrd="0" parTransId="{AAFEC02B-79C0-4246-A857-BB8B9E031CC9}" sibTransId="{0506B100-9847-4757-9A1B-65CFF16E87A3}"/>
    <dgm:cxn modelId="{12AC1CDB-49D9-483C-9E04-EACFAF73BFBC}" type="presOf" srcId="{2D98831F-3C69-47CE-B31B-89A057430D80}" destId="{011486E2-467B-4344-B408-2C6E82DC2EA5}" srcOrd="0" destOrd="0" presId="urn:microsoft.com/office/officeart/2005/8/layout/vList2"/>
    <dgm:cxn modelId="{DEF9F9DF-08DC-431E-BBCC-A174AD15E030}" srcId="{CBD7F211-685F-4BC9-8884-DF371D96A149}" destId="{050958DF-C0C5-4B7B-928A-860CFF724185}" srcOrd="3" destOrd="0" parTransId="{C4FE4051-02F4-40F5-9632-F98B4C9EC1C2}" sibTransId="{4480DABB-A435-4C47-AEC4-EC1ABA682623}"/>
    <dgm:cxn modelId="{C95D99E4-DC3E-4C2F-ADDD-1D2D4707D833}" type="presOf" srcId="{8FA20AD5-583B-4409-B5F1-CB73EBA25512}" destId="{43C18FEF-096B-4FB9-BB78-E4A39D1451BB}" srcOrd="0" destOrd="1" presId="urn:microsoft.com/office/officeart/2005/8/layout/vList2"/>
    <dgm:cxn modelId="{3A2BBFE8-966A-456F-8F2E-EA42A8F64387}" srcId="{6AA80B43-2E21-4B57-BB67-74C32DA6C403}" destId="{08E47DE8-9128-4673-A1C1-F75A75CF18A7}" srcOrd="1" destOrd="0" parTransId="{EB148D84-C79B-455F-9DD5-6C378770C590}" sibTransId="{2BA29C81-2BAD-40B0-A5F4-A58FBFB3182F}"/>
    <dgm:cxn modelId="{4AD8A3EF-7C07-43E3-A40C-5B20060EBC57}" type="presOf" srcId="{050958DF-C0C5-4B7B-928A-860CFF724185}" destId="{3ECA299A-AD0E-4E40-A2E8-7DFB30BE4790}" srcOrd="0" destOrd="0" presId="urn:microsoft.com/office/officeart/2005/8/layout/vList2"/>
    <dgm:cxn modelId="{9321D4F8-C43D-407D-B8EF-A111729D7073}" type="presOf" srcId="{C9F80BC9-7B7B-4008-8877-6520F6AC2D24}" destId="{456D8B42-7148-4285-9DD9-6B7B5ED7B90F}" srcOrd="0" destOrd="0" presId="urn:microsoft.com/office/officeart/2005/8/layout/vList2"/>
    <dgm:cxn modelId="{EC43A5C7-AEEE-400F-8893-672104204200}" type="presParOf" srcId="{39B235BD-687E-46F5-A2D4-85465BA90BCF}" destId="{21F0A74E-16B7-44F4-B165-134EC5407AAA}" srcOrd="0" destOrd="0" presId="urn:microsoft.com/office/officeart/2005/8/layout/vList2"/>
    <dgm:cxn modelId="{951B40C2-3B04-412C-B9E8-2C00AA592206}" type="presParOf" srcId="{39B235BD-687E-46F5-A2D4-85465BA90BCF}" destId="{8E2B57AF-608A-4EF3-9E8A-C98AAE923DF0}" srcOrd="1" destOrd="0" presId="urn:microsoft.com/office/officeart/2005/8/layout/vList2"/>
    <dgm:cxn modelId="{FD4B7C86-7B44-45F0-AEDC-EDC86D5A7A43}" type="presParOf" srcId="{39B235BD-687E-46F5-A2D4-85465BA90BCF}" destId="{456D8B42-7148-4285-9DD9-6B7B5ED7B90F}" srcOrd="2" destOrd="0" presId="urn:microsoft.com/office/officeart/2005/8/layout/vList2"/>
    <dgm:cxn modelId="{907CF83C-2BFA-4FE0-92DC-96E026337710}" type="presParOf" srcId="{39B235BD-687E-46F5-A2D4-85465BA90BCF}" destId="{43C18FEF-096B-4FB9-BB78-E4A39D1451BB}" srcOrd="3" destOrd="0" presId="urn:microsoft.com/office/officeart/2005/8/layout/vList2"/>
    <dgm:cxn modelId="{ACDE75B0-5546-4F12-A881-C0135BE2FDC8}" type="presParOf" srcId="{39B235BD-687E-46F5-A2D4-85465BA90BCF}" destId="{127947F1-192F-49F2-959E-3366190B4C38}" srcOrd="4" destOrd="0" presId="urn:microsoft.com/office/officeart/2005/8/layout/vList2"/>
    <dgm:cxn modelId="{BA26165D-9A3B-4ED9-A74B-3385846A77AA}" type="presParOf" srcId="{39B235BD-687E-46F5-A2D4-85465BA90BCF}" destId="{E2B2D697-F172-4730-B030-415BE931B8F9}" srcOrd="5" destOrd="0" presId="urn:microsoft.com/office/officeart/2005/8/layout/vList2"/>
    <dgm:cxn modelId="{DEF3AE76-E32B-4D5B-A2A6-936DFC0CA817}" type="presParOf" srcId="{39B235BD-687E-46F5-A2D4-85465BA90BCF}" destId="{3ECA299A-AD0E-4E40-A2E8-7DFB30BE4790}" srcOrd="6" destOrd="0" presId="urn:microsoft.com/office/officeart/2005/8/layout/vList2"/>
    <dgm:cxn modelId="{72421553-FBEB-417E-A330-E90A9526BC95}" type="presParOf" srcId="{39B235BD-687E-46F5-A2D4-85465BA90BCF}" destId="{011486E2-467B-4344-B408-2C6E82DC2EA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B51FE2-DD08-4F2B-918C-D02B70F0E2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D73068-709B-4E2F-8B34-0916A0D474FA}">
      <dgm:prSet phldrT="[Text]"/>
      <dgm:spPr/>
      <dgm:t>
        <a:bodyPr/>
        <a:lstStyle/>
        <a:p>
          <a:pPr>
            <a:buSzPct val="100000"/>
          </a:pPr>
          <a:r>
            <a:rPr lang="en-US" altLang="en-US" b="1" dirty="0"/>
            <a:t>Consumer Directed Care</a:t>
          </a:r>
          <a:r>
            <a:rPr lang="en-US" altLang="en-US" dirty="0"/>
            <a:t> (CDC)</a:t>
          </a:r>
          <a:endParaRPr lang="en-US" dirty="0"/>
        </a:p>
      </dgm:t>
    </dgm:pt>
    <dgm:pt modelId="{96B431A3-66F1-40A0-B104-65F4253E9281}" type="parTrans" cxnId="{272FFC4E-2354-4448-B34A-86E78123265F}">
      <dgm:prSet/>
      <dgm:spPr/>
      <dgm:t>
        <a:bodyPr/>
        <a:lstStyle/>
        <a:p>
          <a:endParaRPr lang="en-US"/>
        </a:p>
      </dgm:t>
    </dgm:pt>
    <dgm:pt modelId="{2392CC40-24E5-4161-A237-EF14392B98DB}" type="sibTrans" cxnId="{272FFC4E-2354-4448-B34A-86E78123265F}">
      <dgm:prSet/>
      <dgm:spPr/>
      <dgm:t>
        <a:bodyPr/>
        <a:lstStyle/>
        <a:p>
          <a:endParaRPr lang="en-US"/>
        </a:p>
      </dgm:t>
    </dgm:pt>
    <dgm:pt modelId="{177CE84B-6B61-4949-B35B-20B1176F09E0}">
      <dgm:prSet/>
      <dgm:spPr/>
      <dgm:t>
        <a:bodyPr/>
        <a:lstStyle/>
        <a:p>
          <a:r>
            <a:rPr lang="en-US" altLang="en-US" dirty="0"/>
            <a:t>A </a:t>
          </a:r>
          <a:r>
            <a:rPr lang="en-US" altLang="en-US" i="1" dirty="0"/>
            <a:t>self-directed</a:t>
          </a:r>
          <a:r>
            <a:rPr lang="en-US" altLang="en-US" dirty="0"/>
            <a:t> service delivery option for non-waiver enrolled consumers in accordance with EOEA PI-18-02</a:t>
          </a:r>
        </a:p>
      </dgm:t>
    </dgm:pt>
    <dgm:pt modelId="{C85C3BA2-0C4B-4031-9D71-6224D5C4B54E}" type="parTrans" cxnId="{01F8B650-0C67-44CA-AD1C-780C5CFA3E26}">
      <dgm:prSet/>
      <dgm:spPr/>
      <dgm:t>
        <a:bodyPr/>
        <a:lstStyle/>
        <a:p>
          <a:endParaRPr lang="en-US"/>
        </a:p>
      </dgm:t>
    </dgm:pt>
    <dgm:pt modelId="{0238BC38-3587-47EA-BE08-9DA309941FB1}" type="sibTrans" cxnId="{01F8B650-0C67-44CA-AD1C-780C5CFA3E26}">
      <dgm:prSet/>
      <dgm:spPr/>
      <dgm:t>
        <a:bodyPr/>
        <a:lstStyle/>
        <a:p>
          <a:endParaRPr lang="en-US"/>
        </a:p>
      </dgm:t>
    </dgm:pt>
    <dgm:pt modelId="{F73FEAD8-421C-4E01-A3F7-023FF89E0A15}">
      <dgm:prSet/>
      <dgm:spPr/>
      <dgm:t>
        <a:bodyPr/>
        <a:lstStyle/>
        <a:p>
          <a:r>
            <a:rPr lang="en-US" altLang="en-US" b="1"/>
            <a:t>Consumer</a:t>
          </a:r>
          <a:r>
            <a:rPr lang="en-US" altLang="en-US"/>
            <a:t> can choose to recruit, train and hire their own worker for personal assistance services </a:t>
          </a:r>
        </a:p>
      </dgm:t>
    </dgm:pt>
    <dgm:pt modelId="{47A1B747-D68B-42ED-AEDB-C2F6759CEF52}" type="parTrans" cxnId="{7947F106-ADE9-4B5A-BF9F-48E5B9185991}">
      <dgm:prSet/>
      <dgm:spPr/>
      <dgm:t>
        <a:bodyPr/>
        <a:lstStyle/>
        <a:p>
          <a:endParaRPr lang="en-US"/>
        </a:p>
      </dgm:t>
    </dgm:pt>
    <dgm:pt modelId="{2300DDCB-2BAE-4F00-B58B-9FABC3AD5C41}" type="sibTrans" cxnId="{7947F106-ADE9-4B5A-BF9F-48E5B9185991}">
      <dgm:prSet/>
      <dgm:spPr/>
      <dgm:t>
        <a:bodyPr/>
        <a:lstStyle/>
        <a:p>
          <a:endParaRPr lang="en-US"/>
        </a:p>
      </dgm:t>
    </dgm:pt>
    <dgm:pt modelId="{CEB7CA70-4476-41D4-9058-CEC25907D0D8}">
      <dgm:prSet/>
      <dgm:spPr/>
      <dgm:t>
        <a:bodyPr/>
        <a:lstStyle/>
        <a:p>
          <a:r>
            <a:rPr lang="en-US" altLang="en-US" b="1"/>
            <a:t>ASAP</a:t>
          </a:r>
          <a:r>
            <a:rPr lang="en-US" altLang="en-US"/>
            <a:t> assesses need &amp; authorizes an average number of hours per week, is responsible for the overall management of program service costs within the limits for HCB-NW and ECOP program </a:t>
          </a:r>
        </a:p>
      </dgm:t>
    </dgm:pt>
    <dgm:pt modelId="{AD5DC491-7D2D-4A5B-977E-157265CE0BC5}" type="parTrans" cxnId="{5E4725B4-E754-4B08-834B-19D223EF3308}">
      <dgm:prSet/>
      <dgm:spPr/>
      <dgm:t>
        <a:bodyPr/>
        <a:lstStyle/>
        <a:p>
          <a:endParaRPr lang="en-US"/>
        </a:p>
      </dgm:t>
    </dgm:pt>
    <dgm:pt modelId="{1AE24726-8DC4-4E23-9749-5428EE5D728E}" type="sibTrans" cxnId="{5E4725B4-E754-4B08-834B-19D223EF3308}">
      <dgm:prSet/>
      <dgm:spPr/>
      <dgm:t>
        <a:bodyPr/>
        <a:lstStyle/>
        <a:p>
          <a:endParaRPr lang="en-US"/>
        </a:p>
      </dgm:t>
    </dgm:pt>
    <dgm:pt modelId="{F6C837D8-5812-4352-BB01-6E0BC58B1D4D}">
      <dgm:prSet/>
      <dgm:spPr/>
      <dgm:t>
        <a:bodyPr/>
        <a:lstStyle/>
        <a:p>
          <a:r>
            <a:rPr lang="en-US" altLang="en-US" b="1"/>
            <a:t>Services Offered</a:t>
          </a:r>
        </a:p>
      </dgm:t>
    </dgm:pt>
    <dgm:pt modelId="{56B3CA4F-76CC-4B98-8013-F0BC56D7EF2B}" type="parTrans" cxnId="{DD8A9391-19F0-4FBF-907D-33B1C970F521}">
      <dgm:prSet/>
      <dgm:spPr/>
      <dgm:t>
        <a:bodyPr/>
        <a:lstStyle/>
        <a:p>
          <a:endParaRPr lang="en-US"/>
        </a:p>
      </dgm:t>
    </dgm:pt>
    <dgm:pt modelId="{960CAE47-69E6-43D5-A1BA-B930180705FC}" type="sibTrans" cxnId="{DD8A9391-19F0-4FBF-907D-33B1C970F521}">
      <dgm:prSet/>
      <dgm:spPr/>
      <dgm:t>
        <a:bodyPr/>
        <a:lstStyle/>
        <a:p>
          <a:endParaRPr lang="en-US"/>
        </a:p>
      </dgm:t>
    </dgm:pt>
    <dgm:pt modelId="{BE4FC8D6-BEA0-4416-8ECB-E38E0B505BFB}">
      <dgm:prSet/>
      <dgm:spPr/>
      <dgm:t>
        <a:bodyPr/>
        <a:lstStyle/>
        <a:p>
          <a:r>
            <a:rPr lang="en-US" altLang="en-US" dirty="0"/>
            <a:t>Homemaking</a:t>
          </a:r>
        </a:p>
      </dgm:t>
    </dgm:pt>
    <dgm:pt modelId="{76452BEF-B9EF-46ED-B820-104657F24546}" type="parTrans" cxnId="{2791293F-1280-4A2A-A64C-C1E3C37B7D0E}">
      <dgm:prSet/>
      <dgm:spPr/>
      <dgm:t>
        <a:bodyPr/>
        <a:lstStyle/>
        <a:p>
          <a:endParaRPr lang="en-US"/>
        </a:p>
      </dgm:t>
    </dgm:pt>
    <dgm:pt modelId="{074C3C13-55CC-4D4E-8946-B0AD0E753F73}" type="sibTrans" cxnId="{2791293F-1280-4A2A-A64C-C1E3C37B7D0E}">
      <dgm:prSet/>
      <dgm:spPr/>
      <dgm:t>
        <a:bodyPr/>
        <a:lstStyle/>
        <a:p>
          <a:endParaRPr lang="en-US"/>
        </a:p>
      </dgm:t>
    </dgm:pt>
    <dgm:pt modelId="{63FB9C12-DD66-491F-82D5-E01464AAB13E}">
      <dgm:prSet/>
      <dgm:spPr/>
      <dgm:t>
        <a:bodyPr/>
        <a:lstStyle/>
        <a:p>
          <a:r>
            <a:rPr lang="en-US" altLang="en-US"/>
            <a:t>Personal Care</a:t>
          </a:r>
        </a:p>
      </dgm:t>
    </dgm:pt>
    <dgm:pt modelId="{B64CC7E1-E45C-466D-A847-363604C31245}" type="parTrans" cxnId="{CFE7C8E9-28A0-4535-ABDC-71C66BC461B3}">
      <dgm:prSet/>
      <dgm:spPr/>
      <dgm:t>
        <a:bodyPr/>
        <a:lstStyle/>
        <a:p>
          <a:endParaRPr lang="en-US"/>
        </a:p>
      </dgm:t>
    </dgm:pt>
    <dgm:pt modelId="{08EE1D0A-0F37-4F6E-9D46-990C3AE99162}" type="sibTrans" cxnId="{CFE7C8E9-28A0-4535-ABDC-71C66BC461B3}">
      <dgm:prSet/>
      <dgm:spPr/>
      <dgm:t>
        <a:bodyPr/>
        <a:lstStyle/>
        <a:p>
          <a:endParaRPr lang="en-US"/>
        </a:p>
      </dgm:t>
    </dgm:pt>
    <dgm:pt modelId="{704EE598-9864-406F-84DD-06A51A576137}">
      <dgm:prSet/>
      <dgm:spPr/>
      <dgm:t>
        <a:bodyPr/>
        <a:lstStyle/>
        <a:p>
          <a:r>
            <a:rPr lang="en-US" altLang="en-US"/>
            <a:t>Home Health Aide</a:t>
          </a:r>
        </a:p>
      </dgm:t>
    </dgm:pt>
    <dgm:pt modelId="{AABB1549-DAA3-4B2C-A7B3-C0AD1FC7B6A6}" type="parTrans" cxnId="{4C75A65A-C0DE-437D-AAC7-AEA275FFFD32}">
      <dgm:prSet/>
      <dgm:spPr/>
      <dgm:t>
        <a:bodyPr/>
        <a:lstStyle/>
        <a:p>
          <a:endParaRPr lang="en-US"/>
        </a:p>
      </dgm:t>
    </dgm:pt>
    <dgm:pt modelId="{EFB5C526-DAD7-4AFB-BD36-227B79687677}" type="sibTrans" cxnId="{4C75A65A-C0DE-437D-AAC7-AEA275FFFD32}">
      <dgm:prSet/>
      <dgm:spPr/>
      <dgm:t>
        <a:bodyPr/>
        <a:lstStyle/>
        <a:p>
          <a:endParaRPr lang="en-US"/>
        </a:p>
      </dgm:t>
    </dgm:pt>
    <dgm:pt modelId="{D6F032BB-739B-40B4-B209-587B1A383728}">
      <dgm:prSet/>
      <dgm:spPr/>
      <dgm:t>
        <a:bodyPr/>
        <a:lstStyle/>
        <a:p>
          <a:r>
            <a:rPr lang="en-US" altLang="en-US"/>
            <a:t>Transportation</a:t>
          </a:r>
        </a:p>
      </dgm:t>
    </dgm:pt>
    <dgm:pt modelId="{FBE4D0A1-99F8-4F6B-9D53-E648DA161513}" type="parTrans" cxnId="{6492B031-EDE2-402E-BB2B-A807BF751F5B}">
      <dgm:prSet/>
      <dgm:spPr/>
      <dgm:t>
        <a:bodyPr/>
        <a:lstStyle/>
        <a:p>
          <a:endParaRPr lang="en-US"/>
        </a:p>
      </dgm:t>
    </dgm:pt>
    <dgm:pt modelId="{BCACC836-9A63-4CDC-BF8E-ACC3F9350C31}" type="sibTrans" cxnId="{6492B031-EDE2-402E-BB2B-A807BF751F5B}">
      <dgm:prSet/>
      <dgm:spPr/>
      <dgm:t>
        <a:bodyPr/>
        <a:lstStyle/>
        <a:p>
          <a:endParaRPr lang="en-US"/>
        </a:p>
      </dgm:t>
    </dgm:pt>
    <dgm:pt modelId="{C2252D06-7885-4146-85ED-4A791F4190AF}">
      <dgm:prSet/>
      <dgm:spPr/>
      <dgm:t>
        <a:bodyPr/>
        <a:lstStyle/>
        <a:p>
          <a:r>
            <a:rPr lang="en-US" altLang="en-US"/>
            <a:t>Chore</a:t>
          </a:r>
        </a:p>
      </dgm:t>
    </dgm:pt>
    <dgm:pt modelId="{0808D3B2-E2CA-4410-B24B-A09A804D1B83}" type="parTrans" cxnId="{47B62F70-DD96-4C2D-BF34-62403F3034A9}">
      <dgm:prSet/>
      <dgm:spPr/>
      <dgm:t>
        <a:bodyPr/>
        <a:lstStyle/>
        <a:p>
          <a:endParaRPr lang="en-US"/>
        </a:p>
      </dgm:t>
    </dgm:pt>
    <dgm:pt modelId="{EC345B1B-4824-4ECC-82AA-905C33D9A05D}" type="sibTrans" cxnId="{47B62F70-DD96-4C2D-BF34-62403F3034A9}">
      <dgm:prSet/>
      <dgm:spPr/>
      <dgm:t>
        <a:bodyPr/>
        <a:lstStyle/>
        <a:p>
          <a:endParaRPr lang="en-US"/>
        </a:p>
      </dgm:t>
    </dgm:pt>
    <dgm:pt modelId="{B9151A42-A0E3-4B81-B1F5-1C8EC45BDBA1}">
      <dgm:prSet/>
      <dgm:spPr/>
      <dgm:t>
        <a:bodyPr/>
        <a:lstStyle/>
        <a:p>
          <a:r>
            <a:rPr lang="en-US" altLang="en-US"/>
            <a:t>Companion</a:t>
          </a:r>
        </a:p>
      </dgm:t>
    </dgm:pt>
    <dgm:pt modelId="{D189BD28-D77C-4F5F-8717-B60D426A3098}" type="parTrans" cxnId="{8BC62603-77C4-47ED-86DC-7DDE98A03D9E}">
      <dgm:prSet/>
      <dgm:spPr/>
      <dgm:t>
        <a:bodyPr/>
        <a:lstStyle/>
        <a:p>
          <a:endParaRPr lang="en-US"/>
        </a:p>
      </dgm:t>
    </dgm:pt>
    <dgm:pt modelId="{00C7AF25-AE34-4E8D-A5BB-C7F36389D726}" type="sibTrans" cxnId="{8BC62603-77C4-47ED-86DC-7DDE98A03D9E}">
      <dgm:prSet/>
      <dgm:spPr/>
      <dgm:t>
        <a:bodyPr/>
        <a:lstStyle/>
        <a:p>
          <a:endParaRPr lang="en-US"/>
        </a:p>
      </dgm:t>
    </dgm:pt>
    <dgm:pt modelId="{02766AB8-4A61-4B4E-BE3A-32726317E1BD}" type="pres">
      <dgm:prSet presAssocID="{23B51FE2-DD08-4F2B-918C-D02B70F0E298}" presName="linear" presStyleCnt="0">
        <dgm:presLayoutVars>
          <dgm:animLvl val="lvl"/>
          <dgm:resizeHandles val="exact"/>
        </dgm:presLayoutVars>
      </dgm:prSet>
      <dgm:spPr/>
    </dgm:pt>
    <dgm:pt modelId="{C59D166C-8B1D-4E3B-A0EF-4688A376958B}" type="pres">
      <dgm:prSet presAssocID="{0CD73068-709B-4E2F-8B34-0916A0D474FA}" presName="parentText" presStyleLbl="node1" presStyleIdx="0" presStyleCnt="2">
        <dgm:presLayoutVars>
          <dgm:chMax val="0"/>
          <dgm:bulletEnabled val="1"/>
        </dgm:presLayoutVars>
      </dgm:prSet>
      <dgm:spPr/>
    </dgm:pt>
    <dgm:pt modelId="{0C52B710-288A-419C-97C7-58257CB9BE82}" type="pres">
      <dgm:prSet presAssocID="{0CD73068-709B-4E2F-8B34-0916A0D474FA}" presName="childText" presStyleLbl="revTx" presStyleIdx="0" presStyleCnt="2">
        <dgm:presLayoutVars>
          <dgm:bulletEnabled val="1"/>
        </dgm:presLayoutVars>
      </dgm:prSet>
      <dgm:spPr/>
    </dgm:pt>
    <dgm:pt modelId="{DB8BFFCF-0CE2-4D1C-A9C0-9AA4EBD62804}" type="pres">
      <dgm:prSet presAssocID="{F6C837D8-5812-4352-BB01-6E0BC58B1D4D}" presName="parentText" presStyleLbl="node1" presStyleIdx="1" presStyleCnt="2">
        <dgm:presLayoutVars>
          <dgm:chMax val="0"/>
          <dgm:bulletEnabled val="1"/>
        </dgm:presLayoutVars>
      </dgm:prSet>
      <dgm:spPr/>
    </dgm:pt>
    <dgm:pt modelId="{D767F660-6EAB-42B8-A63D-FC1894F3DEA7}" type="pres">
      <dgm:prSet presAssocID="{F6C837D8-5812-4352-BB01-6E0BC58B1D4D}" presName="childText" presStyleLbl="revTx" presStyleIdx="1" presStyleCnt="2">
        <dgm:presLayoutVars>
          <dgm:bulletEnabled val="1"/>
        </dgm:presLayoutVars>
      </dgm:prSet>
      <dgm:spPr/>
    </dgm:pt>
  </dgm:ptLst>
  <dgm:cxnLst>
    <dgm:cxn modelId="{8BC62603-77C4-47ED-86DC-7DDE98A03D9E}" srcId="{F6C837D8-5812-4352-BB01-6E0BC58B1D4D}" destId="{B9151A42-A0E3-4B81-B1F5-1C8EC45BDBA1}" srcOrd="5" destOrd="0" parTransId="{D189BD28-D77C-4F5F-8717-B60D426A3098}" sibTransId="{00C7AF25-AE34-4E8D-A5BB-C7F36389D726}"/>
    <dgm:cxn modelId="{3443D103-A764-416E-8CED-C373A903B7EF}" type="presOf" srcId="{63FB9C12-DD66-491F-82D5-E01464AAB13E}" destId="{D767F660-6EAB-42B8-A63D-FC1894F3DEA7}" srcOrd="0" destOrd="1" presId="urn:microsoft.com/office/officeart/2005/8/layout/vList2"/>
    <dgm:cxn modelId="{7947F106-ADE9-4B5A-BF9F-48E5B9185991}" srcId="{0CD73068-709B-4E2F-8B34-0916A0D474FA}" destId="{F73FEAD8-421C-4E01-A3F7-023FF89E0A15}" srcOrd="1" destOrd="0" parTransId="{47A1B747-D68B-42ED-AEDB-C2F6759CEF52}" sibTransId="{2300DDCB-2BAE-4F00-B58B-9FABC3AD5C41}"/>
    <dgm:cxn modelId="{426ED312-B4B3-40B8-BD4F-4494EE9ACBEB}" type="presOf" srcId="{177CE84B-6B61-4949-B35B-20B1176F09E0}" destId="{0C52B710-288A-419C-97C7-58257CB9BE82}" srcOrd="0" destOrd="0" presId="urn:microsoft.com/office/officeart/2005/8/layout/vList2"/>
    <dgm:cxn modelId="{5BCF1D28-BA24-4708-9051-0B2719E7DA12}" type="presOf" srcId="{BE4FC8D6-BEA0-4416-8ECB-E38E0B505BFB}" destId="{D767F660-6EAB-42B8-A63D-FC1894F3DEA7}" srcOrd="0" destOrd="0" presId="urn:microsoft.com/office/officeart/2005/8/layout/vList2"/>
    <dgm:cxn modelId="{6492B031-EDE2-402E-BB2B-A807BF751F5B}" srcId="{F6C837D8-5812-4352-BB01-6E0BC58B1D4D}" destId="{D6F032BB-739B-40B4-B209-587B1A383728}" srcOrd="3" destOrd="0" parTransId="{FBE4D0A1-99F8-4F6B-9D53-E648DA161513}" sibTransId="{BCACC836-9A63-4CDC-BF8E-ACC3F9350C31}"/>
    <dgm:cxn modelId="{2791293F-1280-4A2A-A64C-C1E3C37B7D0E}" srcId="{F6C837D8-5812-4352-BB01-6E0BC58B1D4D}" destId="{BE4FC8D6-BEA0-4416-8ECB-E38E0B505BFB}" srcOrd="0" destOrd="0" parTransId="{76452BEF-B9EF-46ED-B820-104657F24546}" sibTransId="{074C3C13-55CC-4D4E-8946-B0AD0E753F73}"/>
    <dgm:cxn modelId="{BB9AF442-5E7E-4725-807E-62E51199C628}" type="presOf" srcId="{C2252D06-7885-4146-85ED-4A791F4190AF}" destId="{D767F660-6EAB-42B8-A63D-FC1894F3DEA7}" srcOrd="0" destOrd="4" presId="urn:microsoft.com/office/officeart/2005/8/layout/vList2"/>
    <dgm:cxn modelId="{3AA2D145-E952-468E-86B7-A0A96D3BF5DF}" type="presOf" srcId="{B9151A42-A0E3-4B81-B1F5-1C8EC45BDBA1}" destId="{D767F660-6EAB-42B8-A63D-FC1894F3DEA7}" srcOrd="0" destOrd="5" presId="urn:microsoft.com/office/officeart/2005/8/layout/vList2"/>
    <dgm:cxn modelId="{816F0C67-CBB6-4F07-83CA-498C141771AA}" type="presOf" srcId="{F6C837D8-5812-4352-BB01-6E0BC58B1D4D}" destId="{DB8BFFCF-0CE2-4D1C-A9C0-9AA4EBD62804}" srcOrd="0" destOrd="0" presId="urn:microsoft.com/office/officeart/2005/8/layout/vList2"/>
    <dgm:cxn modelId="{272FFC4E-2354-4448-B34A-86E78123265F}" srcId="{23B51FE2-DD08-4F2B-918C-D02B70F0E298}" destId="{0CD73068-709B-4E2F-8B34-0916A0D474FA}" srcOrd="0" destOrd="0" parTransId="{96B431A3-66F1-40A0-B104-65F4253E9281}" sibTransId="{2392CC40-24E5-4161-A237-EF14392B98DB}"/>
    <dgm:cxn modelId="{47B62F70-DD96-4C2D-BF34-62403F3034A9}" srcId="{F6C837D8-5812-4352-BB01-6E0BC58B1D4D}" destId="{C2252D06-7885-4146-85ED-4A791F4190AF}" srcOrd="4" destOrd="0" parTransId="{0808D3B2-E2CA-4410-B24B-A09A804D1B83}" sibTransId="{EC345B1B-4824-4ECC-82AA-905C33D9A05D}"/>
    <dgm:cxn modelId="{01F8B650-0C67-44CA-AD1C-780C5CFA3E26}" srcId="{0CD73068-709B-4E2F-8B34-0916A0D474FA}" destId="{177CE84B-6B61-4949-B35B-20B1176F09E0}" srcOrd="0" destOrd="0" parTransId="{C85C3BA2-0C4B-4031-9D71-6224D5C4B54E}" sibTransId="{0238BC38-3587-47EA-BE08-9DA309941FB1}"/>
    <dgm:cxn modelId="{690E0978-BFE4-4ED1-949E-DF356B212626}" type="presOf" srcId="{23B51FE2-DD08-4F2B-918C-D02B70F0E298}" destId="{02766AB8-4A61-4B4E-BE3A-32726317E1BD}" srcOrd="0" destOrd="0" presId="urn:microsoft.com/office/officeart/2005/8/layout/vList2"/>
    <dgm:cxn modelId="{4C75A65A-C0DE-437D-AAC7-AEA275FFFD32}" srcId="{F6C837D8-5812-4352-BB01-6E0BC58B1D4D}" destId="{704EE598-9864-406F-84DD-06A51A576137}" srcOrd="2" destOrd="0" parTransId="{AABB1549-DAA3-4B2C-A7B3-C0AD1FC7B6A6}" sibTransId="{EFB5C526-DAD7-4AFB-BD36-227B79687677}"/>
    <dgm:cxn modelId="{3FAE517E-348C-4245-AAAB-A63952AF619B}" type="presOf" srcId="{D6F032BB-739B-40B4-B209-587B1A383728}" destId="{D767F660-6EAB-42B8-A63D-FC1894F3DEA7}" srcOrd="0" destOrd="3" presId="urn:microsoft.com/office/officeart/2005/8/layout/vList2"/>
    <dgm:cxn modelId="{D0A7EF7E-B39E-482F-9B69-4F3E1DA7A82D}" type="presOf" srcId="{CEB7CA70-4476-41D4-9058-CEC25907D0D8}" destId="{0C52B710-288A-419C-97C7-58257CB9BE82}" srcOrd="0" destOrd="2" presId="urn:microsoft.com/office/officeart/2005/8/layout/vList2"/>
    <dgm:cxn modelId="{DD8A9391-19F0-4FBF-907D-33B1C970F521}" srcId="{23B51FE2-DD08-4F2B-918C-D02B70F0E298}" destId="{F6C837D8-5812-4352-BB01-6E0BC58B1D4D}" srcOrd="1" destOrd="0" parTransId="{56B3CA4F-76CC-4B98-8013-F0BC56D7EF2B}" sibTransId="{960CAE47-69E6-43D5-A1BA-B930180705FC}"/>
    <dgm:cxn modelId="{5E4725B4-E754-4B08-834B-19D223EF3308}" srcId="{0CD73068-709B-4E2F-8B34-0916A0D474FA}" destId="{CEB7CA70-4476-41D4-9058-CEC25907D0D8}" srcOrd="2" destOrd="0" parTransId="{AD5DC491-7D2D-4A5B-977E-157265CE0BC5}" sibTransId="{1AE24726-8DC4-4E23-9749-5428EE5D728E}"/>
    <dgm:cxn modelId="{C1D7B4B9-76BA-45FD-97A7-218385C846D2}" type="presOf" srcId="{F73FEAD8-421C-4E01-A3F7-023FF89E0A15}" destId="{0C52B710-288A-419C-97C7-58257CB9BE82}" srcOrd="0" destOrd="1" presId="urn:microsoft.com/office/officeart/2005/8/layout/vList2"/>
    <dgm:cxn modelId="{460020BB-585D-4D9B-A004-861A1AD4446B}" type="presOf" srcId="{0CD73068-709B-4E2F-8B34-0916A0D474FA}" destId="{C59D166C-8B1D-4E3B-A0EF-4688A376958B}" srcOrd="0" destOrd="0" presId="urn:microsoft.com/office/officeart/2005/8/layout/vList2"/>
    <dgm:cxn modelId="{B3E04EDB-005D-4E8F-99C1-FEF8C9586947}" type="presOf" srcId="{704EE598-9864-406F-84DD-06A51A576137}" destId="{D767F660-6EAB-42B8-A63D-FC1894F3DEA7}" srcOrd="0" destOrd="2" presId="urn:microsoft.com/office/officeart/2005/8/layout/vList2"/>
    <dgm:cxn modelId="{CFE7C8E9-28A0-4535-ABDC-71C66BC461B3}" srcId="{F6C837D8-5812-4352-BB01-6E0BC58B1D4D}" destId="{63FB9C12-DD66-491F-82D5-E01464AAB13E}" srcOrd="1" destOrd="0" parTransId="{B64CC7E1-E45C-466D-A847-363604C31245}" sibTransId="{08EE1D0A-0F37-4F6E-9D46-990C3AE99162}"/>
    <dgm:cxn modelId="{B6A46C60-EB71-4443-89FD-D69243F510D1}" type="presParOf" srcId="{02766AB8-4A61-4B4E-BE3A-32726317E1BD}" destId="{C59D166C-8B1D-4E3B-A0EF-4688A376958B}" srcOrd="0" destOrd="0" presId="urn:microsoft.com/office/officeart/2005/8/layout/vList2"/>
    <dgm:cxn modelId="{A8BEC558-D162-449B-AD0D-6F81BCC30594}" type="presParOf" srcId="{02766AB8-4A61-4B4E-BE3A-32726317E1BD}" destId="{0C52B710-288A-419C-97C7-58257CB9BE82}" srcOrd="1" destOrd="0" presId="urn:microsoft.com/office/officeart/2005/8/layout/vList2"/>
    <dgm:cxn modelId="{98D81392-A725-44F2-AAA9-CC58DF21F811}" type="presParOf" srcId="{02766AB8-4A61-4B4E-BE3A-32726317E1BD}" destId="{DB8BFFCF-0CE2-4D1C-A9C0-9AA4EBD62804}" srcOrd="2" destOrd="0" presId="urn:microsoft.com/office/officeart/2005/8/layout/vList2"/>
    <dgm:cxn modelId="{47212080-5A79-4DB6-99F6-A9F12D735DC2}" type="presParOf" srcId="{02766AB8-4A61-4B4E-BE3A-32726317E1BD}" destId="{D767F660-6EAB-42B8-A63D-FC1894F3DEA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4FE7C9-B450-4E8E-9B76-3CFF851D88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2844E4-7F56-460D-B823-37A480C25391}">
      <dgm:prSet phldrT="[Text]"/>
      <dgm:spPr/>
      <dgm:t>
        <a:bodyPr/>
        <a:lstStyle/>
        <a:p>
          <a:pPr>
            <a:buSzPct val="100000"/>
          </a:pPr>
          <a:r>
            <a:rPr lang="en-US" b="1" dirty="0"/>
            <a:t>Veteran’s Independence Plus Program (VIP)</a:t>
          </a:r>
          <a:endParaRPr lang="en-US" dirty="0"/>
        </a:p>
      </dgm:t>
    </dgm:pt>
    <dgm:pt modelId="{613EC0E2-76A5-4A72-9110-A33EA60B272E}" type="parTrans" cxnId="{A3FA248B-209E-4E41-9CB5-1192720A21C5}">
      <dgm:prSet/>
      <dgm:spPr/>
      <dgm:t>
        <a:bodyPr/>
        <a:lstStyle/>
        <a:p>
          <a:endParaRPr lang="en-US"/>
        </a:p>
      </dgm:t>
    </dgm:pt>
    <dgm:pt modelId="{0851CF20-DD51-4478-A4AB-DCF362DA73AA}" type="sibTrans" cxnId="{A3FA248B-209E-4E41-9CB5-1192720A21C5}">
      <dgm:prSet/>
      <dgm:spPr/>
      <dgm:t>
        <a:bodyPr/>
        <a:lstStyle/>
        <a:p>
          <a:endParaRPr lang="en-US"/>
        </a:p>
      </dgm:t>
    </dgm:pt>
    <dgm:pt modelId="{496C4E57-8B87-4AC4-BCE2-AD3A59DDB683}">
      <dgm:prSet/>
      <dgm:spPr/>
      <dgm:t>
        <a:bodyPr/>
        <a:lstStyle/>
        <a:p>
          <a:r>
            <a:rPr lang="en-US" altLang="en-US" b="1"/>
            <a:t>VIP Program serves </a:t>
          </a:r>
        </a:p>
      </dgm:t>
    </dgm:pt>
    <dgm:pt modelId="{7096237B-799C-4D33-854E-A16F3B6F2F67}" type="parTrans" cxnId="{4E76100E-A90E-425E-9238-59D89A2FE04A}">
      <dgm:prSet/>
      <dgm:spPr/>
      <dgm:t>
        <a:bodyPr/>
        <a:lstStyle/>
        <a:p>
          <a:endParaRPr lang="en-US"/>
        </a:p>
      </dgm:t>
    </dgm:pt>
    <dgm:pt modelId="{0F2C7B4C-19A4-4F01-8407-9F50120EBCAA}" type="sibTrans" cxnId="{4E76100E-A90E-425E-9238-59D89A2FE04A}">
      <dgm:prSet/>
      <dgm:spPr/>
      <dgm:t>
        <a:bodyPr/>
        <a:lstStyle/>
        <a:p>
          <a:endParaRPr lang="en-US"/>
        </a:p>
      </dgm:t>
    </dgm:pt>
    <dgm:pt modelId="{518B57AB-9832-462F-B633-8BF23BC16E1B}">
      <dgm:prSet/>
      <dgm:spPr/>
      <dgm:t>
        <a:bodyPr/>
        <a:lstStyle/>
        <a:p>
          <a:r>
            <a:rPr lang="en-US" altLang="en-US"/>
            <a:t>Veterans of any age</a:t>
          </a:r>
        </a:p>
      </dgm:t>
    </dgm:pt>
    <dgm:pt modelId="{BFCAC5A8-3DFA-4685-8AD4-56B74476DCA7}" type="parTrans" cxnId="{598356A2-93AB-47AA-857F-54D8263BFFA4}">
      <dgm:prSet/>
      <dgm:spPr/>
      <dgm:t>
        <a:bodyPr/>
        <a:lstStyle/>
        <a:p>
          <a:endParaRPr lang="en-US"/>
        </a:p>
      </dgm:t>
    </dgm:pt>
    <dgm:pt modelId="{1E52050F-DE72-4483-8D48-8A5A925CCBB3}" type="sibTrans" cxnId="{598356A2-93AB-47AA-857F-54D8263BFFA4}">
      <dgm:prSet/>
      <dgm:spPr/>
      <dgm:t>
        <a:bodyPr/>
        <a:lstStyle/>
        <a:p>
          <a:endParaRPr lang="en-US"/>
        </a:p>
      </dgm:t>
    </dgm:pt>
    <dgm:pt modelId="{BDF88E3E-11FF-423F-9EBD-433D929C8CA3}">
      <dgm:prSet/>
      <dgm:spPr/>
      <dgm:t>
        <a:bodyPr/>
        <a:lstStyle/>
        <a:p>
          <a:r>
            <a:rPr lang="en-US" altLang="en-US"/>
            <a:t>at risk of nursing home admission</a:t>
          </a:r>
        </a:p>
      </dgm:t>
    </dgm:pt>
    <dgm:pt modelId="{56ACA3D0-166F-4CEB-B379-8F3FA734CA0D}" type="parTrans" cxnId="{63EC1E3C-262D-42E5-9775-4A1D6B8AD812}">
      <dgm:prSet/>
      <dgm:spPr/>
      <dgm:t>
        <a:bodyPr/>
        <a:lstStyle/>
        <a:p>
          <a:endParaRPr lang="en-US"/>
        </a:p>
      </dgm:t>
    </dgm:pt>
    <dgm:pt modelId="{C3A83FBF-4B87-4874-9A86-93CF7DC92C18}" type="sibTrans" cxnId="{63EC1E3C-262D-42E5-9775-4A1D6B8AD812}">
      <dgm:prSet/>
      <dgm:spPr/>
      <dgm:t>
        <a:bodyPr/>
        <a:lstStyle/>
        <a:p>
          <a:endParaRPr lang="en-US"/>
        </a:p>
      </dgm:t>
    </dgm:pt>
    <dgm:pt modelId="{C394835F-2125-4B7E-805C-77E6A8669D2A}">
      <dgm:prSet/>
      <dgm:spPr/>
      <dgm:t>
        <a:bodyPr/>
        <a:lstStyle/>
        <a:p>
          <a:r>
            <a:rPr lang="en-US" altLang="en-US"/>
            <a:t>Supports family Caregivers</a:t>
          </a:r>
        </a:p>
      </dgm:t>
    </dgm:pt>
    <dgm:pt modelId="{9B84EFD9-158E-403D-A682-52FDCB24EEA6}" type="parTrans" cxnId="{EBBFC718-C811-4179-9D1A-A31EE0BC8FBA}">
      <dgm:prSet/>
      <dgm:spPr/>
      <dgm:t>
        <a:bodyPr/>
        <a:lstStyle/>
        <a:p>
          <a:endParaRPr lang="en-US"/>
        </a:p>
      </dgm:t>
    </dgm:pt>
    <dgm:pt modelId="{E0733D2F-2179-48EC-8666-AA90C651A172}" type="sibTrans" cxnId="{EBBFC718-C811-4179-9D1A-A31EE0BC8FBA}">
      <dgm:prSet/>
      <dgm:spPr/>
      <dgm:t>
        <a:bodyPr/>
        <a:lstStyle/>
        <a:p>
          <a:endParaRPr lang="en-US"/>
        </a:p>
      </dgm:t>
    </dgm:pt>
    <dgm:pt modelId="{88EFB250-9733-4850-B316-4B108582A095}">
      <dgm:prSet/>
      <dgm:spPr/>
      <dgm:t>
        <a:bodyPr/>
        <a:lstStyle/>
        <a:p>
          <a:r>
            <a:rPr lang="en-US" altLang="en-US" b="1" dirty="0"/>
            <a:t>VIP Program qualifications</a:t>
          </a:r>
        </a:p>
      </dgm:t>
    </dgm:pt>
    <dgm:pt modelId="{0B08F000-19E9-4AA1-BFB3-463DBA44AD72}" type="parTrans" cxnId="{61DF1CEB-2C22-48D0-B2C3-A4FB229F78FC}">
      <dgm:prSet/>
      <dgm:spPr/>
      <dgm:t>
        <a:bodyPr/>
        <a:lstStyle/>
        <a:p>
          <a:endParaRPr lang="en-US"/>
        </a:p>
      </dgm:t>
    </dgm:pt>
    <dgm:pt modelId="{BADF502A-8E15-4D2C-92C2-DE81BC72F284}" type="sibTrans" cxnId="{61DF1CEB-2C22-48D0-B2C3-A4FB229F78FC}">
      <dgm:prSet/>
      <dgm:spPr/>
      <dgm:t>
        <a:bodyPr/>
        <a:lstStyle/>
        <a:p>
          <a:endParaRPr lang="en-US"/>
        </a:p>
      </dgm:t>
    </dgm:pt>
    <dgm:pt modelId="{6493E970-F041-4A01-8D2E-55B106AB37A0}">
      <dgm:prSet/>
      <dgm:spPr/>
      <dgm:t>
        <a:bodyPr/>
        <a:lstStyle/>
        <a:p>
          <a:r>
            <a:rPr lang="en-US" altLang="en-US"/>
            <a:t>Receive primary care at VAMC (Veteran’s Administration Medical Center)</a:t>
          </a:r>
        </a:p>
      </dgm:t>
    </dgm:pt>
    <dgm:pt modelId="{E87991D5-EDCC-43A2-9191-D1ED290238AC}" type="parTrans" cxnId="{CA38E75C-B0C4-40A1-B8A7-27C486588F89}">
      <dgm:prSet/>
      <dgm:spPr/>
      <dgm:t>
        <a:bodyPr/>
        <a:lstStyle/>
        <a:p>
          <a:endParaRPr lang="en-US"/>
        </a:p>
      </dgm:t>
    </dgm:pt>
    <dgm:pt modelId="{2318CB76-72A8-4C05-9B65-0524E92B5713}" type="sibTrans" cxnId="{CA38E75C-B0C4-40A1-B8A7-27C486588F89}">
      <dgm:prSet/>
      <dgm:spPr/>
      <dgm:t>
        <a:bodyPr/>
        <a:lstStyle/>
        <a:p>
          <a:endParaRPr lang="en-US"/>
        </a:p>
      </dgm:t>
    </dgm:pt>
    <dgm:pt modelId="{78950FD7-439F-474F-A05F-CEC9488EDBA9}">
      <dgm:prSet/>
      <dgm:spPr/>
      <dgm:t>
        <a:bodyPr/>
        <a:lstStyle/>
        <a:p>
          <a:r>
            <a:rPr lang="en-US" altLang="en-US"/>
            <a:t>Have a VA primary care team</a:t>
          </a:r>
        </a:p>
      </dgm:t>
    </dgm:pt>
    <dgm:pt modelId="{7DC343A4-B209-4C74-B272-514F196512FE}" type="parTrans" cxnId="{5B770146-3C3A-45B7-BE3F-7CDD4E7B0B24}">
      <dgm:prSet/>
      <dgm:spPr/>
      <dgm:t>
        <a:bodyPr/>
        <a:lstStyle/>
        <a:p>
          <a:endParaRPr lang="en-US"/>
        </a:p>
      </dgm:t>
    </dgm:pt>
    <dgm:pt modelId="{E2918A89-E2B0-4DE4-8BCE-B191DA6294A7}" type="sibTrans" cxnId="{5B770146-3C3A-45B7-BE3F-7CDD4E7B0B24}">
      <dgm:prSet/>
      <dgm:spPr/>
      <dgm:t>
        <a:bodyPr/>
        <a:lstStyle/>
        <a:p>
          <a:endParaRPr lang="en-US"/>
        </a:p>
      </dgm:t>
    </dgm:pt>
    <dgm:pt modelId="{E451AB43-3616-4B38-BA9D-B41688D6C9B4}">
      <dgm:prSet/>
      <dgm:spPr/>
      <dgm:t>
        <a:bodyPr/>
        <a:lstStyle/>
        <a:p>
          <a:r>
            <a:rPr lang="en-US" altLang="en-US"/>
            <a:t>Meet the eligibility criteria for home and community-based services as determined by VA</a:t>
          </a:r>
        </a:p>
      </dgm:t>
    </dgm:pt>
    <dgm:pt modelId="{8D53194F-A950-4527-84BE-282361C4074B}" type="parTrans" cxnId="{1FFF78A1-0729-45FC-AFDA-0325D2FEA198}">
      <dgm:prSet/>
      <dgm:spPr/>
      <dgm:t>
        <a:bodyPr/>
        <a:lstStyle/>
        <a:p>
          <a:endParaRPr lang="en-US"/>
        </a:p>
      </dgm:t>
    </dgm:pt>
    <dgm:pt modelId="{F525C4DA-B35A-4545-866D-B8C149392061}" type="sibTrans" cxnId="{1FFF78A1-0729-45FC-AFDA-0325D2FEA198}">
      <dgm:prSet/>
      <dgm:spPr/>
      <dgm:t>
        <a:bodyPr/>
        <a:lstStyle/>
        <a:p>
          <a:endParaRPr lang="en-US"/>
        </a:p>
      </dgm:t>
    </dgm:pt>
    <dgm:pt modelId="{4609A72B-BFAD-4A06-A412-33BF24E28F01}">
      <dgm:prSet/>
      <dgm:spPr/>
      <dgm:t>
        <a:bodyPr/>
        <a:lstStyle/>
        <a:p>
          <a:r>
            <a:rPr lang="en-US" altLang="en-US"/>
            <a:t>Receive a referral to VIP Program from the VAMC</a:t>
          </a:r>
        </a:p>
      </dgm:t>
    </dgm:pt>
    <dgm:pt modelId="{7F3B6FB3-18FC-4A19-87CD-B31ACC87DC92}" type="parTrans" cxnId="{522FAF91-3CA6-421A-85BD-34882A025919}">
      <dgm:prSet/>
      <dgm:spPr/>
      <dgm:t>
        <a:bodyPr/>
        <a:lstStyle/>
        <a:p>
          <a:endParaRPr lang="en-US"/>
        </a:p>
      </dgm:t>
    </dgm:pt>
    <dgm:pt modelId="{BD69D811-940E-4A11-B4A3-BD67E12C5201}" type="sibTrans" cxnId="{522FAF91-3CA6-421A-85BD-34882A025919}">
      <dgm:prSet/>
      <dgm:spPr/>
      <dgm:t>
        <a:bodyPr/>
        <a:lstStyle/>
        <a:p>
          <a:endParaRPr lang="en-US"/>
        </a:p>
      </dgm:t>
    </dgm:pt>
    <dgm:pt modelId="{0E3CF4D3-C35E-42AD-BAFF-FA170A9C40C9}">
      <dgm:prSet/>
      <dgm:spPr/>
      <dgm:t>
        <a:bodyPr/>
        <a:lstStyle/>
        <a:p>
          <a:r>
            <a:rPr lang="en-US" altLang="en-US" b="1"/>
            <a:t>ASAP case manage VIP enrollees (Care Advisor)</a:t>
          </a:r>
        </a:p>
      </dgm:t>
    </dgm:pt>
    <dgm:pt modelId="{6860666E-07A9-414F-8BA0-8387138488EE}" type="parTrans" cxnId="{D65BD263-3C41-4414-87D7-CC891566E3B2}">
      <dgm:prSet/>
      <dgm:spPr/>
      <dgm:t>
        <a:bodyPr/>
        <a:lstStyle/>
        <a:p>
          <a:endParaRPr lang="en-US"/>
        </a:p>
      </dgm:t>
    </dgm:pt>
    <dgm:pt modelId="{03C7E146-13EF-4085-A74E-2F4D7948328F}" type="sibTrans" cxnId="{D65BD263-3C41-4414-87D7-CC891566E3B2}">
      <dgm:prSet/>
      <dgm:spPr/>
      <dgm:t>
        <a:bodyPr/>
        <a:lstStyle/>
        <a:p>
          <a:endParaRPr lang="en-US"/>
        </a:p>
      </dgm:t>
    </dgm:pt>
    <dgm:pt modelId="{63A765D4-E2A8-4A5A-97FB-5022D01D6183}" type="pres">
      <dgm:prSet presAssocID="{334FE7C9-B450-4E8E-9B76-3CFF851D88BC}" presName="linear" presStyleCnt="0">
        <dgm:presLayoutVars>
          <dgm:animLvl val="lvl"/>
          <dgm:resizeHandles val="exact"/>
        </dgm:presLayoutVars>
      </dgm:prSet>
      <dgm:spPr/>
    </dgm:pt>
    <dgm:pt modelId="{8B2ABDE8-3788-4329-BF44-CD530A5577B5}" type="pres">
      <dgm:prSet presAssocID="{112844E4-7F56-460D-B823-37A480C25391}" presName="parentText" presStyleLbl="node1" presStyleIdx="0" presStyleCnt="4">
        <dgm:presLayoutVars>
          <dgm:chMax val="0"/>
          <dgm:bulletEnabled val="1"/>
        </dgm:presLayoutVars>
      </dgm:prSet>
      <dgm:spPr/>
    </dgm:pt>
    <dgm:pt modelId="{A9EF7507-CC6B-4461-BFBB-79C760BDAC40}" type="pres">
      <dgm:prSet presAssocID="{0851CF20-DD51-4478-A4AB-DCF362DA73AA}" presName="spacer" presStyleCnt="0"/>
      <dgm:spPr/>
    </dgm:pt>
    <dgm:pt modelId="{D597D418-EE42-4D4D-B02F-175B205C0384}" type="pres">
      <dgm:prSet presAssocID="{496C4E57-8B87-4AC4-BCE2-AD3A59DDB683}" presName="parentText" presStyleLbl="node1" presStyleIdx="1" presStyleCnt="4">
        <dgm:presLayoutVars>
          <dgm:chMax val="0"/>
          <dgm:bulletEnabled val="1"/>
        </dgm:presLayoutVars>
      </dgm:prSet>
      <dgm:spPr/>
    </dgm:pt>
    <dgm:pt modelId="{819A85B5-66BA-4F05-B4C9-C38816F8464A}" type="pres">
      <dgm:prSet presAssocID="{496C4E57-8B87-4AC4-BCE2-AD3A59DDB683}" presName="childText" presStyleLbl="revTx" presStyleIdx="0" presStyleCnt="2">
        <dgm:presLayoutVars>
          <dgm:bulletEnabled val="1"/>
        </dgm:presLayoutVars>
      </dgm:prSet>
      <dgm:spPr/>
    </dgm:pt>
    <dgm:pt modelId="{B0F82C0F-196F-442C-BFFA-5F60F033D81D}" type="pres">
      <dgm:prSet presAssocID="{88EFB250-9733-4850-B316-4B108582A095}" presName="parentText" presStyleLbl="node1" presStyleIdx="2" presStyleCnt="4">
        <dgm:presLayoutVars>
          <dgm:chMax val="0"/>
          <dgm:bulletEnabled val="1"/>
        </dgm:presLayoutVars>
      </dgm:prSet>
      <dgm:spPr/>
    </dgm:pt>
    <dgm:pt modelId="{D653E7B9-D61A-407A-957B-B0E34B84F4AB}" type="pres">
      <dgm:prSet presAssocID="{88EFB250-9733-4850-B316-4B108582A095}" presName="childText" presStyleLbl="revTx" presStyleIdx="1" presStyleCnt="2">
        <dgm:presLayoutVars>
          <dgm:bulletEnabled val="1"/>
        </dgm:presLayoutVars>
      </dgm:prSet>
      <dgm:spPr/>
    </dgm:pt>
    <dgm:pt modelId="{80B92718-BC9D-49B0-929B-162A6B6C4850}" type="pres">
      <dgm:prSet presAssocID="{0E3CF4D3-C35E-42AD-BAFF-FA170A9C40C9}" presName="parentText" presStyleLbl="node1" presStyleIdx="3" presStyleCnt="4">
        <dgm:presLayoutVars>
          <dgm:chMax val="0"/>
          <dgm:bulletEnabled val="1"/>
        </dgm:presLayoutVars>
      </dgm:prSet>
      <dgm:spPr/>
    </dgm:pt>
  </dgm:ptLst>
  <dgm:cxnLst>
    <dgm:cxn modelId="{7F36D50B-28A5-4DA0-9967-FC823B592E90}" type="presOf" srcId="{88EFB250-9733-4850-B316-4B108582A095}" destId="{B0F82C0F-196F-442C-BFFA-5F60F033D81D}" srcOrd="0" destOrd="0" presId="urn:microsoft.com/office/officeart/2005/8/layout/vList2"/>
    <dgm:cxn modelId="{4E76100E-A90E-425E-9238-59D89A2FE04A}" srcId="{334FE7C9-B450-4E8E-9B76-3CFF851D88BC}" destId="{496C4E57-8B87-4AC4-BCE2-AD3A59DDB683}" srcOrd="1" destOrd="0" parTransId="{7096237B-799C-4D33-854E-A16F3B6F2F67}" sibTransId="{0F2C7B4C-19A4-4F01-8407-9F50120EBCAA}"/>
    <dgm:cxn modelId="{D82CA712-A33E-4107-B53C-CBF7B3A1B13B}" type="presOf" srcId="{E451AB43-3616-4B38-BA9D-B41688D6C9B4}" destId="{D653E7B9-D61A-407A-957B-B0E34B84F4AB}" srcOrd="0" destOrd="2" presId="urn:microsoft.com/office/officeart/2005/8/layout/vList2"/>
    <dgm:cxn modelId="{A8386316-900A-4C63-B7B4-3825DC64E9E4}" type="presOf" srcId="{78950FD7-439F-474F-A05F-CEC9488EDBA9}" destId="{D653E7B9-D61A-407A-957B-B0E34B84F4AB}" srcOrd="0" destOrd="1" presId="urn:microsoft.com/office/officeart/2005/8/layout/vList2"/>
    <dgm:cxn modelId="{EBBFC718-C811-4179-9D1A-A31EE0BC8FBA}" srcId="{496C4E57-8B87-4AC4-BCE2-AD3A59DDB683}" destId="{C394835F-2125-4B7E-805C-77E6A8669D2A}" srcOrd="2" destOrd="0" parTransId="{9B84EFD9-158E-403D-A682-52FDCB24EEA6}" sibTransId="{E0733D2F-2179-48EC-8666-AA90C651A172}"/>
    <dgm:cxn modelId="{E53CDB2C-2428-41A6-9C3A-F429B6BC4F16}" type="presOf" srcId="{496C4E57-8B87-4AC4-BCE2-AD3A59DDB683}" destId="{D597D418-EE42-4D4D-B02F-175B205C0384}" srcOrd="0" destOrd="0" presId="urn:microsoft.com/office/officeart/2005/8/layout/vList2"/>
    <dgm:cxn modelId="{63EC1E3C-262D-42E5-9775-4A1D6B8AD812}" srcId="{496C4E57-8B87-4AC4-BCE2-AD3A59DDB683}" destId="{BDF88E3E-11FF-423F-9EBD-433D929C8CA3}" srcOrd="1" destOrd="0" parTransId="{56ACA3D0-166F-4CEB-B379-8F3FA734CA0D}" sibTransId="{C3A83FBF-4B87-4874-9A86-93CF7DC92C18}"/>
    <dgm:cxn modelId="{CA38E75C-B0C4-40A1-B8A7-27C486588F89}" srcId="{88EFB250-9733-4850-B316-4B108582A095}" destId="{6493E970-F041-4A01-8D2E-55B106AB37A0}" srcOrd="0" destOrd="0" parTransId="{E87991D5-EDCC-43A2-9191-D1ED290238AC}" sibTransId="{2318CB76-72A8-4C05-9B65-0524E92B5713}"/>
    <dgm:cxn modelId="{D65BD263-3C41-4414-87D7-CC891566E3B2}" srcId="{334FE7C9-B450-4E8E-9B76-3CFF851D88BC}" destId="{0E3CF4D3-C35E-42AD-BAFF-FA170A9C40C9}" srcOrd="3" destOrd="0" parTransId="{6860666E-07A9-414F-8BA0-8387138488EE}" sibTransId="{03C7E146-13EF-4085-A74E-2F4D7948328F}"/>
    <dgm:cxn modelId="{5B770146-3C3A-45B7-BE3F-7CDD4E7B0B24}" srcId="{88EFB250-9733-4850-B316-4B108582A095}" destId="{78950FD7-439F-474F-A05F-CEC9488EDBA9}" srcOrd="1" destOrd="0" parTransId="{7DC343A4-B209-4C74-B272-514F196512FE}" sibTransId="{E2918A89-E2B0-4DE4-8BCE-B191DA6294A7}"/>
    <dgm:cxn modelId="{AE344151-453A-4422-A84C-4A1433B8C4F6}" type="presOf" srcId="{334FE7C9-B450-4E8E-9B76-3CFF851D88BC}" destId="{63A765D4-E2A8-4A5A-97FB-5022D01D6183}" srcOrd="0" destOrd="0" presId="urn:microsoft.com/office/officeart/2005/8/layout/vList2"/>
    <dgm:cxn modelId="{7AA4D17E-8407-4A26-AFFB-15FBEFAF625B}" type="presOf" srcId="{4609A72B-BFAD-4A06-A412-33BF24E28F01}" destId="{D653E7B9-D61A-407A-957B-B0E34B84F4AB}" srcOrd="0" destOrd="3" presId="urn:microsoft.com/office/officeart/2005/8/layout/vList2"/>
    <dgm:cxn modelId="{6A6C4E84-F921-4504-A027-5BC6E00D2E76}" type="presOf" srcId="{6493E970-F041-4A01-8D2E-55B106AB37A0}" destId="{D653E7B9-D61A-407A-957B-B0E34B84F4AB}" srcOrd="0" destOrd="0" presId="urn:microsoft.com/office/officeart/2005/8/layout/vList2"/>
    <dgm:cxn modelId="{1B67FE87-F7CC-4BC9-8B87-5F56E9203065}" type="presOf" srcId="{BDF88E3E-11FF-423F-9EBD-433D929C8CA3}" destId="{819A85B5-66BA-4F05-B4C9-C38816F8464A}" srcOrd="0" destOrd="1" presId="urn:microsoft.com/office/officeart/2005/8/layout/vList2"/>
    <dgm:cxn modelId="{A3FA248B-209E-4E41-9CB5-1192720A21C5}" srcId="{334FE7C9-B450-4E8E-9B76-3CFF851D88BC}" destId="{112844E4-7F56-460D-B823-37A480C25391}" srcOrd="0" destOrd="0" parTransId="{613EC0E2-76A5-4A72-9110-A33EA60B272E}" sibTransId="{0851CF20-DD51-4478-A4AB-DCF362DA73AA}"/>
    <dgm:cxn modelId="{522FAF91-3CA6-421A-85BD-34882A025919}" srcId="{88EFB250-9733-4850-B316-4B108582A095}" destId="{4609A72B-BFAD-4A06-A412-33BF24E28F01}" srcOrd="3" destOrd="0" parTransId="{7F3B6FB3-18FC-4A19-87CD-B31ACC87DC92}" sibTransId="{BD69D811-940E-4A11-B4A3-BD67E12C5201}"/>
    <dgm:cxn modelId="{1FFF78A1-0729-45FC-AFDA-0325D2FEA198}" srcId="{88EFB250-9733-4850-B316-4B108582A095}" destId="{E451AB43-3616-4B38-BA9D-B41688D6C9B4}" srcOrd="2" destOrd="0" parTransId="{8D53194F-A950-4527-84BE-282361C4074B}" sibTransId="{F525C4DA-B35A-4545-866D-B8C149392061}"/>
    <dgm:cxn modelId="{598356A2-93AB-47AA-857F-54D8263BFFA4}" srcId="{496C4E57-8B87-4AC4-BCE2-AD3A59DDB683}" destId="{518B57AB-9832-462F-B633-8BF23BC16E1B}" srcOrd="0" destOrd="0" parTransId="{BFCAC5A8-3DFA-4685-8AD4-56B74476DCA7}" sibTransId="{1E52050F-DE72-4483-8D48-8A5A925CCBB3}"/>
    <dgm:cxn modelId="{920C54BB-46AE-49F3-A528-E01B10CA7CB4}" type="presOf" srcId="{112844E4-7F56-460D-B823-37A480C25391}" destId="{8B2ABDE8-3788-4329-BF44-CD530A5577B5}" srcOrd="0" destOrd="0" presId="urn:microsoft.com/office/officeart/2005/8/layout/vList2"/>
    <dgm:cxn modelId="{34FBA2C1-32D0-49C3-B817-01CC572D94F7}" type="presOf" srcId="{518B57AB-9832-462F-B633-8BF23BC16E1B}" destId="{819A85B5-66BA-4F05-B4C9-C38816F8464A}" srcOrd="0" destOrd="0" presId="urn:microsoft.com/office/officeart/2005/8/layout/vList2"/>
    <dgm:cxn modelId="{09AEC1CC-51E9-42B0-9A3E-B24ECE857521}" type="presOf" srcId="{C394835F-2125-4B7E-805C-77E6A8669D2A}" destId="{819A85B5-66BA-4F05-B4C9-C38816F8464A}" srcOrd="0" destOrd="2" presId="urn:microsoft.com/office/officeart/2005/8/layout/vList2"/>
    <dgm:cxn modelId="{61DF1CEB-2C22-48D0-B2C3-A4FB229F78FC}" srcId="{334FE7C9-B450-4E8E-9B76-3CFF851D88BC}" destId="{88EFB250-9733-4850-B316-4B108582A095}" srcOrd="2" destOrd="0" parTransId="{0B08F000-19E9-4AA1-BFB3-463DBA44AD72}" sibTransId="{BADF502A-8E15-4D2C-92C2-DE81BC72F284}"/>
    <dgm:cxn modelId="{095B07FB-C028-49D1-BB12-B577A98C09EB}" type="presOf" srcId="{0E3CF4D3-C35E-42AD-BAFF-FA170A9C40C9}" destId="{80B92718-BC9D-49B0-929B-162A6B6C4850}" srcOrd="0" destOrd="0" presId="urn:microsoft.com/office/officeart/2005/8/layout/vList2"/>
    <dgm:cxn modelId="{2F678552-FB20-40A3-B96D-5D7736566561}" type="presParOf" srcId="{63A765D4-E2A8-4A5A-97FB-5022D01D6183}" destId="{8B2ABDE8-3788-4329-BF44-CD530A5577B5}" srcOrd="0" destOrd="0" presId="urn:microsoft.com/office/officeart/2005/8/layout/vList2"/>
    <dgm:cxn modelId="{5EC19710-585D-4832-A62D-17EB77D7A953}" type="presParOf" srcId="{63A765D4-E2A8-4A5A-97FB-5022D01D6183}" destId="{A9EF7507-CC6B-4461-BFBB-79C760BDAC40}" srcOrd="1" destOrd="0" presId="urn:microsoft.com/office/officeart/2005/8/layout/vList2"/>
    <dgm:cxn modelId="{C0DE8230-003E-4410-AD4A-839691A11526}" type="presParOf" srcId="{63A765D4-E2A8-4A5A-97FB-5022D01D6183}" destId="{D597D418-EE42-4D4D-B02F-175B205C0384}" srcOrd="2" destOrd="0" presId="urn:microsoft.com/office/officeart/2005/8/layout/vList2"/>
    <dgm:cxn modelId="{ECB691B1-6200-47A1-9A83-B931BB9186AB}" type="presParOf" srcId="{63A765D4-E2A8-4A5A-97FB-5022D01D6183}" destId="{819A85B5-66BA-4F05-B4C9-C38816F8464A}" srcOrd="3" destOrd="0" presId="urn:microsoft.com/office/officeart/2005/8/layout/vList2"/>
    <dgm:cxn modelId="{D8E1FACC-ADE1-4F4C-A58A-FB6D8234262B}" type="presParOf" srcId="{63A765D4-E2A8-4A5A-97FB-5022D01D6183}" destId="{B0F82C0F-196F-442C-BFFA-5F60F033D81D}" srcOrd="4" destOrd="0" presId="urn:microsoft.com/office/officeart/2005/8/layout/vList2"/>
    <dgm:cxn modelId="{590DDB2A-293F-434C-8D0E-7A2CAC8E2435}" type="presParOf" srcId="{63A765D4-E2A8-4A5A-97FB-5022D01D6183}" destId="{D653E7B9-D61A-407A-957B-B0E34B84F4AB}" srcOrd="5" destOrd="0" presId="urn:microsoft.com/office/officeart/2005/8/layout/vList2"/>
    <dgm:cxn modelId="{5AC4A204-70B6-4010-A4A5-E161C8949163}" type="presParOf" srcId="{63A765D4-E2A8-4A5A-97FB-5022D01D6183}" destId="{80B92718-BC9D-49B0-929B-162A6B6C485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692945-7DEC-4F6E-AB0E-AEFB51AA06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613CD98-CA30-484D-BFC4-3FD6E5CD9032}">
      <dgm:prSet phldrT="[Text]"/>
      <dgm:spPr/>
      <dgm:t>
        <a:bodyPr/>
        <a:lstStyle/>
        <a:p>
          <a:pPr>
            <a:buFont typeface="Arial,Sans-Serif"/>
            <a:buChar char="•"/>
          </a:pPr>
          <a:r>
            <a:rPr lang="en-US" dirty="0"/>
            <a:t>Engages with residents who are in the nursing facility to understand if they are interested in returning to the community </a:t>
          </a:r>
        </a:p>
      </dgm:t>
    </dgm:pt>
    <dgm:pt modelId="{127D42C7-B3F6-4758-8898-743E502F4DB6}" type="parTrans" cxnId="{D3E3C850-3C7C-44C2-958C-4BD5AA14E572}">
      <dgm:prSet/>
      <dgm:spPr/>
      <dgm:t>
        <a:bodyPr/>
        <a:lstStyle/>
        <a:p>
          <a:endParaRPr lang="en-US"/>
        </a:p>
      </dgm:t>
    </dgm:pt>
    <dgm:pt modelId="{5DECC88F-908D-4DA7-A7C1-8E228990D292}" type="sibTrans" cxnId="{D3E3C850-3C7C-44C2-958C-4BD5AA14E572}">
      <dgm:prSet/>
      <dgm:spPr/>
      <dgm:t>
        <a:bodyPr/>
        <a:lstStyle/>
        <a:p>
          <a:endParaRPr lang="en-US"/>
        </a:p>
      </dgm:t>
    </dgm:pt>
    <dgm:pt modelId="{348B377B-B653-4DF3-ACBC-E3A67230C727}">
      <dgm:prSet/>
      <dgm:spPr/>
      <dgm:t>
        <a:bodyPr/>
        <a:lstStyle/>
        <a:p>
          <a:r>
            <a:rPr lang="en-US"/>
            <a:t>Provides informed choice on community transition options</a:t>
          </a:r>
        </a:p>
      </dgm:t>
    </dgm:pt>
    <dgm:pt modelId="{8EB2CEF3-8B9E-4CAC-8039-9F24D8DD52A0}" type="parTrans" cxnId="{5E975765-381A-4113-8BD5-1819BC06329D}">
      <dgm:prSet/>
      <dgm:spPr/>
      <dgm:t>
        <a:bodyPr/>
        <a:lstStyle/>
        <a:p>
          <a:endParaRPr lang="en-US"/>
        </a:p>
      </dgm:t>
    </dgm:pt>
    <dgm:pt modelId="{F0329653-3C21-4030-A687-173E88667A0E}" type="sibTrans" cxnId="{5E975765-381A-4113-8BD5-1819BC06329D}">
      <dgm:prSet/>
      <dgm:spPr/>
      <dgm:t>
        <a:bodyPr/>
        <a:lstStyle/>
        <a:p>
          <a:endParaRPr lang="en-US"/>
        </a:p>
      </dgm:t>
    </dgm:pt>
    <dgm:pt modelId="{4A8ABE9D-98A6-47FF-81BF-84C271FB1A2C}">
      <dgm:prSet/>
      <dgm:spPr/>
      <dgm:t>
        <a:bodyPr/>
        <a:lstStyle/>
        <a:p>
          <a:r>
            <a:rPr lang="en-US"/>
            <a:t>Provides assistance &amp; coordination with discharge planning </a:t>
          </a:r>
        </a:p>
      </dgm:t>
    </dgm:pt>
    <dgm:pt modelId="{1026DF45-FB44-4555-81D0-A8CD832FF612}" type="parTrans" cxnId="{F64AB5E6-C234-4799-AFDC-9DED32B08B53}">
      <dgm:prSet/>
      <dgm:spPr/>
      <dgm:t>
        <a:bodyPr/>
        <a:lstStyle/>
        <a:p>
          <a:endParaRPr lang="en-US"/>
        </a:p>
      </dgm:t>
    </dgm:pt>
    <dgm:pt modelId="{AECE02A3-CA64-4776-B4DF-CA1E51845F16}" type="sibTrans" cxnId="{F64AB5E6-C234-4799-AFDC-9DED32B08B53}">
      <dgm:prSet/>
      <dgm:spPr/>
      <dgm:t>
        <a:bodyPr/>
        <a:lstStyle/>
        <a:p>
          <a:endParaRPr lang="en-US"/>
        </a:p>
      </dgm:t>
    </dgm:pt>
    <dgm:pt modelId="{09553C4B-7F94-484C-BB22-E21F69DA499E}">
      <dgm:prSet/>
      <dgm:spPr/>
      <dgm:t>
        <a:bodyPr/>
        <a:lstStyle/>
        <a:p>
          <a:r>
            <a:rPr lang="en-US"/>
            <a:t>Connects residents to state programs &amp; local community supports</a:t>
          </a:r>
        </a:p>
      </dgm:t>
    </dgm:pt>
    <dgm:pt modelId="{66E2AC74-682D-4D6E-833A-7862412B90DF}" type="parTrans" cxnId="{4BD96D93-78C4-4620-B172-C6BCFD62EAB3}">
      <dgm:prSet/>
      <dgm:spPr/>
      <dgm:t>
        <a:bodyPr/>
        <a:lstStyle/>
        <a:p>
          <a:endParaRPr lang="en-US"/>
        </a:p>
      </dgm:t>
    </dgm:pt>
    <dgm:pt modelId="{F6F2867E-2962-45EB-8297-DFD78F24833C}" type="sibTrans" cxnId="{4BD96D93-78C4-4620-B172-C6BCFD62EAB3}">
      <dgm:prSet/>
      <dgm:spPr/>
      <dgm:t>
        <a:bodyPr/>
        <a:lstStyle/>
        <a:p>
          <a:endParaRPr lang="en-US"/>
        </a:p>
      </dgm:t>
    </dgm:pt>
    <dgm:pt modelId="{B9121782-E282-4DD6-BD43-EEED43CCC7E9}">
      <dgm:prSet/>
      <dgm:spPr/>
      <dgm:t>
        <a:bodyPr/>
        <a:lstStyle/>
        <a:p>
          <a:r>
            <a:rPr lang="en-US"/>
            <a:t>Assists the resident in mitigating issues that may impact their ability to successfully transfer to the community</a:t>
          </a:r>
        </a:p>
      </dgm:t>
    </dgm:pt>
    <dgm:pt modelId="{D1351A4B-503A-4AC7-9048-FF5F7678535E}" type="parTrans" cxnId="{AB0320BB-0BDB-4146-A941-E430693B5D26}">
      <dgm:prSet/>
      <dgm:spPr/>
      <dgm:t>
        <a:bodyPr/>
        <a:lstStyle/>
        <a:p>
          <a:endParaRPr lang="en-US"/>
        </a:p>
      </dgm:t>
    </dgm:pt>
    <dgm:pt modelId="{56C05F4A-851F-46D5-87FC-A1F4BFD17EC7}" type="sibTrans" cxnId="{AB0320BB-0BDB-4146-A941-E430693B5D26}">
      <dgm:prSet/>
      <dgm:spPr/>
      <dgm:t>
        <a:bodyPr/>
        <a:lstStyle/>
        <a:p>
          <a:endParaRPr lang="en-US"/>
        </a:p>
      </dgm:t>
    </dgm:pt>
    <dgm:pt modelId="{26A735D1-65CD-40D7-8E98-CDC9CB145989}" type="pres">
      <dgm:prSet presAssocID="{17692945-7DEC-4F6E-AB0E-AEFB51AA06D7}" presName="diagram" presStyleCnt="0">
        <dgm:presLayoutVars>
          <dgm:dir/>
          <dgm:resizeHandles val="exact"/>
        </dgm:presLayoutVars>
      </dgm:prSet>
      <dgm:spPr/>
    </dgm:pt>
    <dgm:pt modelId="{625E4ABB-E418-4C7A-8049-94F372D50499}" type="pres">
      <dgm:prSet presAssocID="{3613CD98-CA30-484D-BFC4-3FD6E5CD9032}" presName="node" presStyleLbl="node1" presStyleIdx="0" presStyleCnt="5">
        <dgm:presLayoutVars>
          <dgm:bulletEnabled val="1"/>
        </dgm:presLayoutVars>
      </dgm:prSet>
      <dgm:spPr/>
    </dgm:pt>
    <dgm:pt modelId="{618D8A56-65AB-42EA-885B-95AD0753404A}" type="pres">
      <dgm:prSet presAssocID="{5DECC88F-908D-4DA7-A7C1-8E228990D292}" presName="sibTrans" presStyleCnt="0"/>
      <dgm:spPr/>
    </dgm:pt>
    <dgm:pt modelId="{03D9D86A-F1C7-4A45-B1C5-063CDEF71DDD}" type="pres">
      <dgm:prSet presAssocID="{348B377B-B653-4DF3-ACBC-E3A67230C727}" presName="node" presStyleLbl="node1" presStyleIdx="1" presStyleCnt="5">
        <dgm:presLayoutVars>
          <dgm:bulletEnabled val="1"/>
        </dgm:presLayoutVars>
      </dgm:prSet>
      <dgm:spPr/>
    </dgm:pt>
    <dgm:pt modelId="{677D51D9-FFBE-4F3C-B64B-ADC4EE9934A7}" type="pres">
      <dgm:prSet presAssocID="{F0329653-3C21-4030-A687-173E88667A0E}" presName="sibTrans" presStyleCnt="0"/>
      <dgm:spPr/>
    </dgm:pt>
    <dgm:pt modelId="{6EED75C9-D330-4F19-96BD-1E376949E428}" type="pres">
      <dgm:prSet presAssocID="{4A8ABE9D-98A6-47FF-81BF-84C271FB1A2C}" presName="node" presStyleLbl="node1" presStyleIdx="2" presStyleCnt="5">
        <dgm:presLayoutVars>
          <dgm:bulletEnabled val="1"/>
        </dgm:presLayoutVars>
      </dgm:prSet>
      <dgm:spPr/>
    </dgm:pt>
    <dgm:pt modelId="{5DBD5E7B-65E5-4AED-926E-BC88FF8DDC7B}" type="pres">
      <dgm:prSet presAssocID="{AECE02A3-CA64-4776-B4DF-CA1E51845F16}" presName="sibTrans" presStyleCnt="0"/>
      <dgm:spPr/>
    </dgm:pt>
    <dgm:pt modelId="{D1246E7F-1383-423B-89F9-BDD9FDD0FFD5}" type="pres">
      <dgm:prSet presAssocID="{09553C4B-7F94-484C-BB22-E21F69DA499E}" presName="node" presStyleLbl="node1" presStyleIdx="3" presStyleCnt="5">
        <dgm:presLayoutVars>
          <dgm:bulletEnabled val="1"/>
        </dgm:presLayoutVars>
      </dgm:prSet>
      <dgm:spPr/>
    </dgm:pt>
    <dgm:pt modelId="{DB167834-C620-4C9E-AF41-5F7B95179158}" type="pres">
      <dgm:prSet presAssocID="{F6F2867E-2962-45EB-8297-DFD78F24833C}" presName="sibTrans" presStyleCnt="0"/>
      <dgm:spPr/>
    </dgm:pt>
    <dgm:pt modelId="{AD86DFA6-B055-4F27-8E06-41B6F66BC7B6}" type="pres">
      <dgm:prSet presAssocID="{B9121782-E282-4DD6-BD43-EEED43CCC7E9}" presName="node" presStyleLbl="node1" presStyleIdx="4" presStyleCnt="5">
        <dgm:presLayoutVars>
          <dgm:bulletEnabled val="1"/>
        </dgm:presLayoutVars>
      </dgm:prSet>
      <dgm:spPr/>
    </dgm:pt>
  </dgm:ptLst>
  <dgm:cxnLst>
    <dgm:cxn modelId="{ED950821-EE75-4F2C-90AD-5D45C9C80689}" type="presOf" srcId="{4A8ABE9D-98A6-47FF-81BF-84C271FB1A2C}" destId="{6EED75C9-D330-4F19-96BD-1E376949E428}" srcOrd="0" destOrd="0" presId="urn:microsoft.com/office/officeart/2005/8/layout/default"/>
    <dgm:cxn modelId="{305AE45D-2F48-41C4-8DC1-AECEEEAA93A5}" type="presOf" srcId="{B9121782-E282-4DD6-BD43-EEED43CCC7E9}" destId="{AD86DFA6-B055-4F27-8E06-41B6F66BC7B6}" srcOrd="0" destOrd="0" presId="urn:microsoft.com/office/officeart/2005/8/layout/default"/>
    <dgm:cxn modelId="{5E975765-381A-4113-8BD5-1819BC06329D}" srcId="{17692945-7DEC-4F6E-AB0E-AEFB51AA06D7}" destId="{348B377B-B653-4DF3-ACBC-E3A67230C727}" srcOrd="1" destOrd="0" parTransId="{8EB2CEF3-8B9E-4CAC-8039-9F24D8DD52A0}" sibTransId="{F0329653-3C21-4030-A687-173E88667A0E}"/>
    <dgm:cxn modelId="{6DD8144A-6F62-460C-8A9E-55E5D67310B4}" type="presOf" srcId="{09553C4B-7F94-484C-BB22-E21F69DA499E}" destId="{D1246E7F-1383-423B-89F9-BDD9FDD0FFD5}" srcOrd="0" destOrd="0" presId="urn:microsoft.com/office/officeart/2005/8/layout/default"/>
    <dgm:cxn modelId="{D3E3C850-3C7C-44C2-958C-4BD5AA14E572}" srcId="{17692945-7DEC-4F6E-AB0E-AEFB51AA06D7}" destId="{3613CD98-CA30-484D-BFC4-3FD6E5CD9032}" srcOrd="0" destOrd="0" parTransId="{127D42C7-B3F6-4758-8898-743E502F4DB6}" sibTransId="{5DECC88F-908D-4DA7-A7C1-8E228990D292}"/>
    <dgm:cxn modelId="{8641B48C-4A11-4F19-B83B-045A47B68DF8}" type="presOf" srcId="{3613CD98-CA30-484D-BFC4-3FD6E5CD9032}" destId="{625E4ABB-E418-4C7A-8049-94F372D50499}" srcOrd="0" destOrd="0" presId="urn:microsoft.com/office/officeart/2005/8/layout/default"/>
    <dgm:cxn modelId="{4BD96D93-78C4-4620-B172-C6BCFD62EAB3}" srcId="{17692945-7DEC-4F6E-AB0E-AEFB51AA06D7}" destId="{09553C4B-7F94-484C-BB22-E21F69DA499E}" srcOrd="3" destOrd="0" parTransId="{66E2AC74-682D-4D6E-833A-7862412B90DF}" sibTransId="{F6F2867E-2962-45EB-8297-DFD78F24833C}"/>
    <dgm:cxn modelId="{AB0320BB-0BDB-4146-A941-E430693B5D26}" srcId="{17692945-7DEC-4F6E-AB0E-AEFB51AA06D7}" destId="{B9121782-E282-4DD6-BD43-EEED43CCC7E9}" srcOrd="4" destOrd="0" parTransId="{D1351A4B-503A-4AC7-9048-FF5F7678535E}" sibTransId="{56C05F4A-851F-46D5-87FC-A1F4BFD17EC7}"/>
    <dgm:cxn modelId="{ADD690D5-FBD0-4C0A-84B6-BB3ED193AF14}" type="presOf" srcId="{17692945-7DEC-4F6E-AB0E-AEFB51AA06D7}" destId="{26A735D1-65CD-40D7-8E98-CDC9CB145989}" srcOrd="0" destOrd="0" presId="urn:microsoft.com/office/officeart/2005/8/layout/default"/>
    <dgm:cxn modelId="{35F72FD9-0633-4A6F-8CFB-644D4F0D76D6}" type="presOf" srcId="{348B377B-B653-4DF3-ACBC-E3A67230C727}" destId="{03D9D86A-F1C7-4A45-B1C5-063CDEF71DDD}" srcOrd="0" destOrd="0" presId="urn:microsoft.com/office/officeart/2005/8/layout/default"/>
    <dgm:cxn modelId="{F64AB5E6-C234-4799-AFDC-9DED32B08B53}" srcId="{17692945-7DEC-4F6E-AB0E-AEFB51AA06D7}" destId="{4A8ABE9D-98A6-47FF-81BF-84C271FB1A2C}" srcOrd="2" destOrd="0" parTransId="{1026DF45-FB44-4555-81D0-A8CD832FF612}" sibTransId="{AECE02A3-CA64-4776-B4DF-CA1E51845F16}"/>
    <dgm:cxn modelId="{C91E9CC2-3FBD-4626-B673-04725C53064C}" type="presParOf" srcId="{26A735D1-65CD-40D7-8E98-CDC9CB145989}" destId="{625E4ABB-E418-4C7A-8049-94F372D50499}" srcOrd="0" destOrd="0" presId="urn:microsoft.com/office/officeart/2005/8/layout/default"/>
    <dgm:cxn modelId="{D36A2931-8ACE-4BCC-AC5D-DBBE201B0878}" type="presParOf" srcId="{26A735D1-65CD-40D7-8E98-CDC9CB145989}" destId="{618D8A56-65AB-42EA-885B-95AD0753404A}" srcOrd="1" destOrd="0" presId="urn:microsoft.com/office/officeart/2005/8/layout/default"/>
    <dgm:cxn modelId="{5EDC803B-A3E5-437E-9F93-32FB4D05021F}" type="presParOf" srcId="{26A735D1-65CD-40D7-8E98-CDC9CB145989}" destId="{03D9D86A-F1C7-4A45-B1C5-063CDEF71DDD}" srcOrd="2" destOrd="0" presId="urn:microsoft.com/office/officeart/2005/8/layout/default"/>
    <dgm:cxn modelId="{58901A51-9FB0-4460-8154-2A2128936EDD}" type="presParOf" srcId="{26A735D1-65CD-40D7-8E98-CDC9CB145989}" destId="{677D51D9-FFBE-4F3C-B64B-ADC4EE9934A7}" srcOrd="3" destOrd="0" presId="urn:microsoft.com/office/officeart/2005/8/layout/default"/>
    <dgm:cxn modelId="{5D2D1AFF-62F8-4C98-A7EB-045F994D5910}" type="presParOf" srcId="{26A735D1-65CD-40D7-8E98-CDC9CB145989}" destId="{6EED75C9-D330-4F19-96BD-1E376949E428}" srcOrd="4" destOrd="0" presId="urn:microsoft.com/office/officeart/2005/8/layout/default"/>
    <dgm:cxn modelId="{4930C437-9011-4D8A-831D-E300CCB688CA}" type="presParOf" srcId="{26A735D1-65CD-40D7-8E98-CDC9CB145989}" destId="{5DBD5E7B-65E5-4AED-926E-BC88FF8DDC7B}" srcOrd="5" destOrd="0" presId="urn:microsoft.com/office/officeart/2005/8/layout/default"/>
    <dgm:cxn modelId="{7A0A6F54-0320-49E1-BAF3-8A51904FB55A}" type="presParOf" srcId="{26A735D1-65CD-40D7-8E98-CDC9CB145989}" destId="{D1246E7F-1383-423B-89F9-BDD9FDD0FFD5}" srcOrd="6" destOrd="0" presId="urn:microsoft.com/office/officeart/2005/8/layout/default"/>
    <dgm:cxn modelId="{57975749-C02F-413A-AA6C-4DC15B2783C5}" type="presParOf" srcId="{26A735D1-65CD-40D7-8E98-CDC9CB145989}" destId="{DB167834-C620-4C9E-AF41-5F7B95179158}" srcOrd="7" destOrd="0" presId="urn:microsoft.com/office/officeart/2005/8/layout/default"/>
    <dgm:cxn modelId="{FEA45829-B5D8-4859-A452-00A68D1F33F6}" type="presParOf" srcId="{26A735D1-65CD-40D7-8E98-CDC9CB145989}" destId="{AD86DFA6-B055-4F27-8E06-41B6F66BC7B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DC70F4-D87F-4CF5-8D29-03316E83DB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97AF53-B2D5-4840-A28D-303B0031BB95}">
      <dgm:prSet phldrT="[Text]" custT="1"/>
      <dgm:spPr/>
      <dgm:t>
        <a:bodyPr/>
        <a:lstStyle/>
        <a:p>
          <a:pPr algn="ctr">
            <a:buFont typeface="Arial" panose="020B0604020202020204" pitchFamily="34" charset="0"/>
            <a:buChar char="•"/>
          </a:pPr>
          <a:r>
            <a:rPr lang="en-US" sz="2400" dirty="0">
              <a:latin typeface="+mn-lt"/>
              <a:cs typeface="Calibri" panose="020F0502020204030204" pitchFamily="34" charset="0"/>
            </a:rPr>
            <a:t>Grant included funding for </a:t>
          </a:r>
          <a:r>
            <a:rPr lang="en-US" sz="2400" b="1" dirty="0">
              <a:latin typeface="+mn-lt"/>
              <a:cs typeface="Calibri" panose="020F0502020204030204" pitchFamily="34" charset="0"/>
            </a:rPr>
            <a:t>HCBS Hospital Liaison </a:t>
          </a:r>
          <a:r>
            <a:rPr lang="en-US" sz="2400" dirty="0">
              <a:latin typeface="+mn-lt"/>
              <a:cs typeface="Calibri" panose="020F0502020204030204" pitchFamily="34" charset="0"/>
            </a:rPr>
            <a:t>and/or </a:t>
          </a:r>
          <a:r>
            <a:rPr lang="en-US" sz="2400" b="1" dirty="0">
              <a:latin typeface="+mn-lt"/>
              <a:cs typeface="Calibri" panose="020F0502020204030204" pitchFamily="34" charset="0"/>
            </a:rPr>
            <a:t>Innovation</a:t>
          </a:r>
          <a:r>
            <a:rPr lang="en-US" sz="2400" dirty="0">
              <a:latin typeface="+mn-lt"/>
              <a:cs typeface="Calibri" panose="020F0502020204030204" pitchFamily="34" charset="0"/>
            </a:rPr>
            <a:t> programs</a:t>
          </a:r>
          <a:endParaRPr lang="en-US" sz="2400" dirty="0">
            <a:latin typeface="+mn-lt"/>
          </a:endParaRPr>
        </a:p>
      </dgm:t>
    </dgm:pt>
    <dgm:pt modelId="{7C4E585C-0063-4A3D-BF92-2D6194D73384}" type="parTrans" cxnId="{839A28A4-4C4C-4449-B86D-13F696433DD2}">
      <dgm:prSet/>
      <dgm:spPr/>
      <dgm:t>
        <a:bodyPr/>
        <a:lstStyle/>
        <a:p>
          <a:endParaRPr lang="en-US"/>
        </a:p>
      </dgm:t>
    </dgm:pt>
    <dgm:pt modelId="{D8484721-9AEC-47EB-9F2E-B7F35652FD68}" type="sibTrans" cxnId="{839A28A4-4C4C-4449-B86D-13F696433DD2}">
      <dgm:prSet/>
      <dgm:spPr/>
      <dgm:t>
        <a:bodyPr/>
        <a:lstStyle/>
        <a:p>
          <a:endParaRPr lang="en-US"/>
        </a:p>
      </dgm:t>
    </dgm:pt>
    <dgm:pt modelId="{F440AF8E-F342-4CE9-A559-12ED92DF9912}">
      <dgm:prSet custT="1"/>
      <dgm:spPr/>
      <dgm:t>
        <a:bodyPr/>
        <a:lstStyle/>
        <a:p>
          <a:pPr algn="l"/>
          <a:r>
            <a:rPr lang="en-US" sz="2000" dirty="0">
              <a:effectLst/>
              <a:latin typeface="+mn-lt"/>
              <a:ea typeface="Times New Roman" panose="02020603050405020304" pitchFamily="18" charset="0"/>
              <a:cs typeface="Calibri" panose="020F0502020204030204" pitchFamily="34" charset="0"/>
            </a:rPr>
            <a:t>The embedding of ASAP staff within the hospital to serve as </a:t>
          </a:r>
          <a:r>
            <a:rPr lang="en-US" sz="2000" b="1" dirty="0">
              <a:effectLst/>
              <a:latin typeface="+mn-lt"/>
              <a:ea typeface="Times New Roman" panose="02020603050405020304" pitchFamily="18" charset="0"/>
              <a:cs typeface="Calibri" panose="020F0502020204030204" pitchFamily="34" charset="0"/>
            </a:rPr>
            <a:t>HCBS Hospital Liaisons </a:t>
          </a:r>
          <a:r>
            <a:rPr lang="en-US" sz="2000" dirty="0">
              <a:effectLst/>
              <a:latin typeface="+mn-lt"/>
              <a:ea typeface="Times New Roman" panose="02020603050405020304" pitchFamily="18" charset="0"/>
              <a:cs typeface="Calibri" panose="020F0502020204030204" pitchFamily="34" charset="0"/>
            </a:rPr>
            <a:t>to help connect individuals ready for discharge to HCBS alternatives</a:t>
          </a:r>
        </a:p>
      </dgm:t>
    </dgm:pt>
    <dgm:pt modelId="{EA91EAEB-F516-409B-9116-49C3388A429A}" type="parTrans" cxnId="{B76EB893-B965-4ED8-914B-31F2505F3FD2}">
      <dgm:prSet/>
      <dgm:spPr/>
      <dgm:t>
        <a:bodyPr/>
        <a:lstStyle/>
        <a:p>
          <a:endParaRPr lang="en-US"/>
        </a:p>
      </dgm:t>
    </dgm:pt>
    <dgm:pt modelId="{B72C439E-2B90-4B93-9982-B3036E07FAC4}" type="sibTrans" cxnId="{B76EB893-B965-4ED8-914B-31F2505F3FD2}">
      <dgm:prSet/>
      <dgm:spPr/>
      <dgm:t>
        <a:bodyPr/>
        <a:lstStyle/>
        <a:p>
          <a:endParaRPr lang="en-US"/>
        </a:p>
      </dgm:t>
    </dgm:pt>
    <dgm:pt modelId="{9B7B2879-A8A6-42DA-8252-4F9FF90E9E48}">
      <dgm:prSet custT="1"/>
      <dgm:spPr/>
      <dgm:t>
        <a:bodyPr/>
        <a:lstStyle/>
        <a:p>
          <a:pPr algn="l"/>
          <a:r>
            <a:rPr lang="en-US" sz="2000" b="1" dirty="0">
              <a:effectLst/>
              <a:latin typeface="+mn-lt"/>
              <a:ea typeface="Times New Roman" panose="02020603050405020304" pitchFamily="18" charset="0"/>
              <a:cs typeface="Calibri" panose="020F0502020204030204" pitchFamily="34" charset="0"/>
            </a:rPr>
            <a:t>Innovations</a:t>
          </a:r>
          <a:r>
            <a:rPr lang="en-US" sz="2000" dirty="0">
              <a:effectLst/>
              <a:latin typeface="+mn-lt"/>
              <a:ea typeface="Times New Roman" panose="02020603050405020304" pitchFamily="18" charset="0"/>
              <a:cs typeface="Calibri" panose="020F0502020204030204" pitchFamily="34" charset="0"/>
            </a:rPr>
            <a:t> to help individuals transition from a hospital to their home, which may include improvements (including technology) to share information more effectively or mitigate discharge barriers </a:t>
          </a:r>
        </a:p>
      </dgm:t>
    </dgm:pt>
    <dgm:pt modelId="{49A52103-C3FD-46CD-B9CA-1B5897219000}" type="parTrans" cxnId="{0931A1C1-AD78-4628-A4B3-D709B62E0A02}">
      <dgm:prSet/>
      <dgm:spPr/>
      <dgm:t>
        <a:bodyPr/>
        <a:lstStyle/>
        <a:p>
          <a:endParaRPr lang="en-US"/>
        </a:p>
      </dgm:t>
    </dgm:pt>
    <dgm:pt modelId="{09744862-D39D-4216-B275-D82BC0D95A8C}" type="sibTrans" cxnId="{0931A1C1-AD78-4628-A4B3-D709B62E0A02}">
      <dgm:prSet/>
      <dgm:spPr/>
      <dgm:t>
        <a:bodyPr/>
        <a:lstStyle/>
        <a:p>
          <a:endParaRPr lang="en-US"/>
        </a:p>
      </dgm:t>
    </dgm:pt>
    <dgm:pt modelId="{948EE54C-F35B-4E3E-8F88-D2F2ECDBCD5D}">
      <dgm:prSet custT="1"/>
      <dgm:spPr/>
      <dgm:t>
        <a:bodyPr/>
        <a:lstStyle/>
        <a:p>
          <a:pPr algn="l"/>
          <a:r>
            <a:rPr lang="en-US" sz="2000" dirty="0">
              <a:latin typeface="+mn-lt"/>
              <a:ea typeface="Times New Roman" panose="02020603050405020304" pitchFamily="18" charset="0"/>
              <a:cs typeface="Calibri" panose="020F0502020204030204" pitchFamily="34" charset="0"/>
            </a:rPr>
            <a:t>All current HHPPs are HCBS Hospital Liaison programs</a:t>
          </a:r>
          <a:endParaRPr lang="en-US" sz="2000" dirty="0">
            <a:effectLst/>
            <a:latin typeface="+mn-lt"/>
            <a:ea typeface="Times New Roman" panose="02020603050405020304" pitchFamily="18" charset="0"/>
            <a:cs typeface="Calibri" panose="020F0502020204030204" pitchFamily="34" charset="0"/>
          </a:endParaRPr>
        </a:p>
      </dgm:t>
    </dgm:pt>
    <dgm:pt modelId="{F6CDA7B1-A638-4549-9D90-AEDCAAE1CAB2}" type="sibTrans" cxnId="{5448D1EE-F516-4664-8D42-87ECE68FEE54}">
      <dgm:prSet/>
      <dgm:spPr/>
      <dgm:t>
        <a:bodyPr/>
        <a:lstStyle/>
        <a:p>
          <a:endParaRPr lang="en-US"/>
        </a:p>
      </dgm:t>
    </dgm:pt>
    <dgm:pt modelId="{1A7E6672-F2A4-4C5A-8882-61AA9327344D}" type="parTrans" cxnId="{5448D1EE-F516-4664-8D42-87ECE68FEE54}">
      <dgm:prSet/>
      <dgm:spPr/>
      <dgm:t>
        <a:bodyPr/>
        <a:lstStyle/>
        <a:p>
          <a:endParaRPr lang="en-US"/>
        </a:p>
      </dgm:t>
    </dgm:pt>
    <dgm:pt modelId="{5746670D-558D-44B4-9450-AE2CA023CBD2}">
      <dgm:prSet custT="1"/>
      <dgm:spPr/>
      <dgm:t>
        <a:bodyPr/>
        <a:lstStyle/>
        <a:p>
          <a:pPr algn="l"/>
          <a:r>
            <a:rPr lang="en-US" sz="2000" b="0" i="0" dirty="0">
              <a:effectLst/>
              <a:latin typeface="+mn-lt"/>
              <a:cs typeface="Calibri" panose="020F0502020204030204" pitchFamily="34" charset="0"/>
            </a:rPr>
            <a:t>ASAP staff have hospital privileges </a:t>
          </a:r>
          <a:endParaRPr lang="en-US" sz="2000" dirty="0">
            <a:effectLst/>
            <a:latin typeface="+mn-lt"/>
            <a:ea typeface="Times New Roman" panose="02020603050405020304" pitchFamily="18" charset="0"/>
            <a:cs typeface="Calibri" panose="020F0502020204030204" pitchFamily="34" charset="0"/>
          </a:endParaRPr>
        </a:p>
      </dgm:t>
    </dgm:pt>
    <dgm:pt modelId="{34F6BC18-3798-44CF-95E2-9C526ECA82D3}" type="parTrans" cxnId="{9A325A22-7C8F-488D-ADEB-4025AD5CF605}">
      <dgm:prSet/>
      <dgm:spPr/>
      <dgm:t>
        <a:bodyPr/>
        <a:lstStyle/>
        <a:p>
          <a:endParaRPr lang="en-US"/>
        </a:p>
      </dgm:t>
    </dgm:pt>
    <dgm:pt modelId="{18582F8F-901B-43F2-A893-CF6858F6DC71}" type="sibTrans" cxnId="{9A325A22-7C8F-488D-ADEB-4025AD5CF605}">
      <dgm:prSet/>
      <dgm:spPr/>
      <dgm:t>
        <a:bodyPr/>
        <a:lstStyle/>
        <a:p>
          <a:endParaRPr lang="en-US"/>
        </a:p>
      </dgm:t>
    </dgm:pt>
    <dgm:pt modelId="{F6CB4B17-DEDE-4D88-89EC-A9F0A96B2A85}" type="pres">
      <dgm:prSet presAssocID="{71DC70F4-D87F-4CF5-8D29-03316E83DBE9}" presName="linear" presStyleCnt="0">
        <dgm:presLayoutVars>
          <dgm:animLvl val="lvl"/>
          <dgm:resizeHandles val="exact"/>
        </dgm:presLayoutVars>
      </dgm:prSet>
      <dgm:spPr/>
    </dgm:pt>
    <dgm:pt modelId="{E9FEB202-A9EA-4A87-BD1F-2151C25F5154}" type="pres">
      <dgm:prSet presAssocID="{C897AF53-B2D5-4840-A28D-303B0031BB95}" presName="parentText" presStyleLbl="node1" presStyleIdx="0" presStyleCnt="1" custScaleY="64996" custLinFactNeighborX="-5857" custLinFactNeighborY="-93">
        <dgm:presLayoutVars>
          <dgm:chMax val="0"/>
          <dgm:bulletEnabled val="1"/>
        </dgm:presLayoutVars>
      </dgm:prSet>
      <dgm:spPr/>
    </dgm:pt>
    <dgm:pt modelId="{B4372822-4C92-47CE-BB44-6E5179EC6601}" type="pres">
      <dgm:prSet presAssocID="{C897AF53-B2D5-4840-A28D-303B0031BB95}" presName="childText" presStyleLbl="revTx" presStyleIdx="0" presStyleCnt="1">
        <dgm:presLayoutVars>
          <dgm:bulletEnabled val="1"/>
        </dgm:presLayoutVars>
      </dgm:prSet>
      <dgm:spPr/>
    </dgm:pt>
  </dgm:ptLst>
  <dgm:cxnLst>
    <dgm:cxn modelId="{9A325A22-7C8F-488D-ADEB-4025AD5CF605}" srcId="{948EE54C-F35B-4E3E-8F88-D2F2ECDBCD5D}" destId="{5746670D-558D-44B4-9450-AE2CA023CBD2}" srcOrd="0" destOrd="0" parTransId="{34F6BC18-3798-44CF-95E2-9C526ECA82D3}" sibTransId="{18582F8F-901B-43F2-A893-CF6858F6DC71}"/>
    <dgm:cxn modelId="{394CF237-5707-477A-8D79-70D4335B3980}" type="presOf" srcId="{5746670D-558D-44B4-9450-AE2CA023CBD2}" destId="{B4372822-4C92-47CE-BB44-6E5179EC6601}" srcOrd="0" destOrd="2" presId="urn:microsoft.com/office/officeart/2005/8/layout/vList2"/>
    <dgm:cxn modelId="{18004853-481A-4076-8167-33C769A4951D}" type="presOf" srcId="{F440AF8E-F342-4CE9-A559-12ED92DF9912}" destId="{B4372822-4C92-47CE-BB44-6E5179EC6601}" srcOrd="0" destOrd="0" presId="urn:microsoft.com/office/officeart/2005/8/layout/vList2"/>
    <dgm:cxn modelId="{B76EB893-B965-4ED8-914B-31F2505F3FD2}" srcId="{C897AF53-B2D5-4840-A28D-303B0031BB95}" destId="{F440AF8E-F342-4CE9-A559-12ED92DF9912}" srcOrd="0" destOrd="0" parTransId="{EA91EAEB-F516-409B-9116-49C3388A429A}" sibTransId="{B72C439E-2B90-4B93-9982-B3036E07FAC4}"/>
    <dgm:cxn modelId="{839A28A4-4C4C-4449-B86D-13F696433DD2}" srcId="{71DC70F4-D87F-4CF5-8D29-03316E83DBE9}" destId="{C897AF53-B2D5-4840-A28D-303B0031BB95}" srcOrd="0" destOrd="0" parTransId="{7C4E585C-0063-4A3D-BF92-2D6194D73384}" sibTransId="{D8484721-9AEC-47EB-9F2E-B7F35652FD68}"/>
    <dgm:cxn modelId="{0931A1C1-AD78-4628-A4B3-D709B62E0A02}" srcId="{C897AF53-B2D5-4840-A28D-303B0031BB95}" destId="{9B7B2879-A8A6-42DA-8252-4F9FF90E9E48}" srcOrd="1" destOrd="0" parTransId="{49A52103-C3FD-46CD-B9CA-1B5897219000}" sibTransId="{09744862-D39D-4216-B275-D82BC0D95A8C}"/>
    <dgm:cxn modelId="{843BF2CD-6995-4F08-9A02-A7BD29C1C93E}" type="presOf" srcId="{71DC70F4-D87F-4CF5-8D29-03316E83DBE9}" destId="{F6CB4B17-DEDE-4D88-89EC-A9F0A96B2A85}" srcOrd="0" destOrd="0" presId="urn:microsoft.com/office/officeart/2005/8/layout/vList2"/>
    <dgm:cxn modelId="{3C8330DF-EDA7-4D33-8DFE-8025F732AD9F}" type="presOf" srcId="{C897AF53-B2D5-4840-A28D-303B0031BB95}" destId="{E9FEB202-A9EA-4A87-BD1F-2151C25F5154}" srcOrd="0" destOrd="0" presId="urn:microsoft.com/office/officeart/2005/8/layout/vList2"/>
    <dgm:cxn modelId="{B12549DF-5268-42C6-995D-FDBDD8E4EFD7}" type="presOf" srcId="{9B7B2879-A8A6-42DA-8252-4F9FF90E9E48}" destId="{B4372822-4C92-47CE-BB44-6E5179EC6601}" srcOrd="0" destOrd="3" presId="urn:microsoft.com/office/officeart/2005/8/layout/vList2"/>
    <dgm:cxn modelId="{5448D1EE-F516-4664-8D42-87ECE68FEE54}" srcId="{F440AF8E-F342-4CE9-A559-12ED92DF9912}" destId="{948EE54C-F35B-4E3E-8F88-D2F2ECDBCD5D}" srcOrd="0" destOrd="0" parTransId="{1A7E6672-F2A4-4C5A-8882-61AA9327344D}" sibTransId="{F6CDA7B1-A638-4549-9D90-AEDCAAE1CAB2}"/>
    <dgm:cxn modelId="{759BAAF5-84E0-409A-8A53-48B80425EED0}" type="presOf" srcId="{948EE54C-F35B-4E3E-8F88-D2F2ECDBCD5D}" destId="{B4372822-4C92-47CE-BB44-6E5179EC6601}" srcOrd="0" destOrd="1" presId="urn:microsoft.com/office/officeart/2005/8/layout/vList2"/>
    <dgm:cxn modelId="{6587ACCB-0D11-48A3-B95E-937CF8191784}" type="presParOf" srcId="{F6CB4B17-DEDE-4D88-89EC-A9F0A96B2A85}" destId="{E9FEB202-A9EA-4A87-BD1F-2151C25F5154}" srcOrd="0" destOrd="0" presId="urn:microsoft.com/office/officeart/2005/8/layout/vList2"/>
    <dgm:cxn modelId="{0B77BD9C-D3ED-4251-9722-24773245230D}" type="presParOf" srcId="{F6CB4B17-DEDE-4D88-89EC-A9F0A96B2A85}" destId="{B4372822-4C92-47CE-BB44-6E5179EC660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17B6A-BC98-4691-B113-655E56EDCFDB}">
      <dsp:nvSpPr>
        <dsp:cNvPr id="0" name=""/>
        <dsp:cNvSpPr/>
      </dsp:nvSpPr>
      <dsp:spPr>
        <a:xfrm>
          <a:off x="0" y="138166"/>
          <a:ext cx="2555152" cy="1533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Provides assistance regardless of income or eligibility</a:t>
          </a:r>
          <a:endParaRPr lang="en-US" sz="2000" kern="1200" dirty="0">
            <a:latin typeface="Arial"/>
          </a:endParaRPr>
        </a:p>
      </dsp:txBody>
      <dsp:txXfrm>
        <a:off x="0" y="138166"/>
        <a:ext cx="2555152" cy="1533091"/>
      </dsp:txXfrm>
    </dsp:sp>
    <dsp:sp modelId="{CBE7FA94-8998-42CE-96D8-286B8B59BA5E}">
      <dsp:nvSpPr>
        <dsp:cNvPr id="0" name=""/>
        <dsp:cNvSpPr/>
      </dsp:nvSpPr>
      <dsp:spPr>
        <a:xfrm>
          <a:off x="2810668" y="138166"/>
          <a:ext cx="2555152" cy="1533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rial"/>
            </a:rPr>
            <a:t>Provides programs &amp; services to older adults and individuals with disabilities </a:t>
          </a:r>
        </a:p>
      </dsp:txBody>
      <dsp:txXfrm>
        <a:off x="2810668" y="138166"/>
        <a:ext cx="2555152" cy="1533091"/>
      </dsp:txXfrm>
    </dsp:sp>
    <dsp:sp modelId="{8C98224D-011B-46AB-BF00-7FC8070C1285}">
      <dsp:nvSpPr>
        <dsp:cNvPr id="0" name=""/>
        <dsp:cNvSpPr/>
      </dsp:nvSpPr>
      <dsp:spPr>
        <a:xfrm>
          <a:off x="5621336" y="138166"/>
          <a:ext cx="2555152" cy="1533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Provide resource/community service information at no cost.</a:t>
          </a:r>
          <a:r>
            <a:rPr lang="en-US" sz="2000" kern="1200">
              <a:latin typeface="Arial"/>
            </a:rPr>
            <a:t> </a:t>
          </a:r>
          <a:endParaRPr lang="en-US" sz="2000" kern="1200"/>
        </a:p>
      </dsp:txBody>
      <dsp:txXfrm>
        <a:off x="5621336" y="138166"/>
        <a:ext cx="2555152" cy="15330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7B4CA-60FC-4ECE-A73C-F566702AA05E}">
      <dsp:nvSpPr>
        <dsp:cNvPr id="0" name=""/>
        <dsp:cNvSpPr/>
      </dsp:nvSpPr>
      <dsp:spPr>
        <a:xfrm>
          <a:off x="121974" y="764"/>
          <a:ext cx="1956673" cy="1174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en-US" sz="1100" kern="1200"/>
            <a:t>Have physical, emotional, or cognitive impairments, or have inadequate kitchen facilities, resulting in an inability to prepare nutritionally adequate meals</a:t>
          </a:r>
          <a:endParaRPr lang="en-US" sz="1100" kern="1200"/>
        </a:p>
      </dsp:txBody>
      <dsp:txXfrm>
        <a:off x="121974" y="764"/>
        <a:ext cx="1956673" cy="1174004"/>
      </dsp:txXfrm>
    </dsp:sp>
    <dsp:sp modelId="{9DB26075-CB7F-47E5-8FE1-627EF1772AB2}">
      <dsp:nvSpPr>
        <dsp:cNvPr id="0" name=""/>
        <dsp:cNvSpPr/>
      </dsp:nvSpPr>
      <dsp:spPr>
        <a:xfrm>
          <a:off x="2274315" y="764"/>
          <a:ext cx="1956673" cy="1174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en-US" sz="1100" kern="1200"/>
            <a:t>Are unable to attend congregate meal sites</a:t>
          </a:r>
        </a:p>
      </dsp:txBody>
      <dsp:txXfrm>
        <a:off x="2274315" y="764"/>
        <a:ext cx="1956673" cy="1174004"/>
      </dsp:txXfrm>
    </dsp:sp>
    <dsp:sp modelId="{952971F3-1776-4C46-BA3B-29138AF78D15}">
      <dsp:nvSpPr>
        <dsp:cNvPr id="0" name=""/>
        <dsp:cNvSpPr/>
      </dsp:nvSpPr>
      <dsp:spPr>
        <a:xfrm>
          <a:off x="4452777" y="0"/>
          <a:ext cx="1956673" cy="1174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en-US" sz="1100" kern="1200"/>
            <a:t>Have no one to help with meal preparation</a:t>
          </a:r>
        </a:p>
      </dsp:txBody>
      <dsp:txXfrm>
        <a:off x="4452777" y="0"/>
        <a:ext cx="1956673" cy="1174004"/>
      </dsp:txXfrm>
    </dsp:sp>
    <dsp:sp modelId="{05E25C1A-544A-48AA-8136-1C1B1D7F8E9F}">
      <dsp:nvSpPr>
        <dsp:cNvPr id="0" name=""/>
        <dsp:cNvSpPr/>
      </dsp:nvSpPr>
      <dsp:spPr>
        <a:xfrm>
          <a:off x="1198144" y="1370436"/>
          <a:ext cx="1956673" cy="1174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en-US" sz="1100" kern="1200" dirty="0"/>
            <a:t>Meet home delivered meals intake criteria</a:t>
          </a:r>
        </a:p>
      </dsp:txBody>
      <dsp:txXfrm>
        <a:off x="1198144" y="1370436"/>
        <a:ext cx="1956673" cy="1174004"/>
      </dsp:txXfrm>
    </dsp:sp>
    <dsp:sp modelId="{F72E8E51-705C-499A-ABA3-6E067FA78F32}">
      <dsp:nvSpPr>
        <dsp:cNvPr id="0" name=""/>
        <dsp:cNvSpPr/>
      </dsp:nvSpPr>
      <dsp:spPr>
        <a:xfrm>
          <a:off x="3350485" y="1370436"/>
          <a:ext cx="1956673" cy="1174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altLang="en-US" sz="1100" kern="1200"/>
            <a:t>Act as a caregiver to an immediate family member, and the family member is disabled</a:t>
          </a:r>
        </a:p>
      </dsp:txBody>
      <dsp:txXfrm>
        <a:off x="3350485" y="1370436"/>
        <a:ext cx="1956673" cy="11740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DB74D-8348-4CBE-AC4A-85BA8ADFD0F4}">
      <dsp:nvSpPr>
        <dsp:cNvPr id="0" name=""/>
        <dsp:cNvSpPr/>
      </dsp:nvSpPr>
      <dsp:spPr>
        <a:xfrm>
          <a:off x="594" y="2044386"/>
          <a:ext cx="3436610" cy="1718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Family Caregiver Support Program</a:t>
          </a:r>
        </a:p>
      </dsp:txBody>
      <dsp:txXfrm>
        <a:off x="50921" y="2094713"/>
        <a:ext cx="3335956" cy="1617651"/>
      </dsp:txXfrm>
    </dsp:sp>
    <dsp:sp modelId="{C02FF3A1-7334-4F95-87E0-9D84C84E987A}">
      <dsp:nvSpPr>
        <dsp:cNvPr id="0" name=""/>
        <dsp:cNvSpPr/>
      </dsp:nvSpPr>
      <dsp:spPr>
        <a:xfrm rot="18289469">
          <a:off x="2920946" y="1888882"/>
          <a:ext cx="2407161" cy="53261"/>
        </a:xfrm>
        <a:custGeom>
          <a:avLst/>
          <a:gdLst/>
          <a:ahLst/>
          <a:cxnLst/>
          <a:rect l="0" t="0" r="0" b="0"/>
          <a:pathLst>
            <a:path>
              <a:moveTo>
                <a:pt x="0" y="26630"/>
              </a:moveTo>
              <a:lnTo>
                <a:pt x="2407161" y="26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064348" y="1855334"/>
        <a:ext cx="120358" cy="120358"/>
      </dsp:txXfrm>
    </dsp:sp>
    <dsp:sp modelId="{C3175CF9-DBBE-47C2-AEA1-300D1BBF6336}">
      <dsp:nvSpPr>
        <dsp:cNvPr id="0" name=""/>
        <dsp:cNvSpPr/>
      </dsp:nvSpPr>
      <dsp:spPr>
        <a:xfrm>
          <a:off x="4811849" y="68335"/>
          <a:ext cx="3436610" cy="1718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0" i="0" kern="1200" dirty="0"/>
            <a:t>National Program implemented by Elder Affairs through ASAPs</a:t>
          </a:r>
          <a:endParaRPr lang="en-US" sz="2500" kern="1200" dirty="0"/>
        </a:p>
      </dsp:txBody>
      <dsp:txXfrm>
        <a:off x="4862176" y="118662"/>
        <a:ext cx="3335956" cy="1617651"/>
      </dsp:txXfrm>
    </dsp:sp>
    <dsp:sp modelId="{FB40748E-53FF-45D4-A30D-740471E904AB}">
      <dsp:nvSpPr>
        <dsp:cNvPr id="0" name=""/>
        <dsp:cNvSpPr/>
      </dsp:nvSpPr>
      <dsp:spPr>
        <a:xfrm>
          <a:off x="3437205" y="2876908"/>
          <a:ext cx="1374644" cy="53261"/>
        </a:xfrm>
        <a:custGeom>
          <a:avLst/>
          <a:gdLst/>
          <a:ahLst/>
          <a:cxnLst/>
          <a:rect l="0" t="0" r="0" b="0"/>
          <a:pathLst>
            <a:path>
              <a:moveTo>
                <a:pt x="0" y="26630"/>
              </a:moveTo>
              <a:lnTo>
                <a:pt x="1374644" y="26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0161" y="2869172"/>
        <a:ext cx="68732" cy="68732"/>
      </dsp:txXfrm>
    </dsp:sp>
    <dsp:sp modelId="{216F21D1-D78E-4B6B-AFD1-7676BFE7BCD4}">
      <dsp:nvSpPr>
        <dsp:cNvPr id="0" name=""/>
        <dsp:cNvSpPr/>
      </dsp:nvSpPr>
      <dsp:spPr>
        <a:xfrm>
          <a:off x="4811849" y="2044386"/>
          <a:ext cx="3436610" cy="1718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0" i="0" kern="1200"/>
            <a:t>Funded primarily with Federal Title III-E funds; with limited state and local agency funds</a:t>
          </a:r>
          <a:endParaRPr lang="en-US" sz="2500" kern="1200"/>
        </a:p>
      </dsp:txBody>
      <dsp:txXfrm>
        <a:off x="4862176" y="2094713"/>
        <a:ext cx="3335956" cy="1617651"/>
      </dsp:txXfrm>
    </dsp:sp>
    <dsp:sp modelId="{D57C1A8F-E71F-4E39-87B3-516E8127F127}">
      <dsp:nvSpPr>
        <dsp:cNvPr id="0" name=""/>
        <dsp:cNvSpPr/>
      </dsp:nvSpPr>
      <dsp:spPr>
        <a:xfrm rot="3310531">
          <a:off x="2920946" y="3864933"/>
          <a:ext cx="2407161" cy="53261"/>
        </a:xfrm>
        <a:custGeom>
          <a:avLst/>
          <a:gdLst/>
          <a:ahLst/>
          <a:cxnLst/>
          <a:rect l="0" t="0" r="0" b="0"/>
          <a:pathLst>
            <a:path>
              <a:moveTo>
                <a:pt x="0" y="26630"/>
              </a:moveTo>
              <a:lnTo>
                <a:pt x="2407161" y="26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064348" y="3831385"/>
        <a:ext cx="120358" cy="120358"/>
      </dsp:txXfrm>
    </dsp:sp>
    <dsp:sp modelId="{7DBDF869-BD63-4371-86D5-3F89B6EC94A5}">
      <dsp:nvSpPr>
        <dsp:cNvPr id="0" name=""/>
        <dsp:cNvSpPr/>
      </dsp:nvSpPr>
      <dsp:spPr>
        <a:xfrm>
          <a:off x="4811849" y="4020437"/>
          <a:ext cx="3436610" cy="1718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0" i="0" kern="1200"/>
            <a:t>Program with a multi-faceted approach that supports the Caregiver</a:t>
          </a:r>
          <a:endParaRPr lang="en-US" sz="2500" kern="1200"/>
        </a:p>
      </dsp:txBody>
      <dsp:txXfrm>
        <a:off x="4862176" y="4070764"/>
        <a:ext cx="3335956" cy="16176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97435-D8A3-49DF-B36C-2C4AC71D51AD}">
      <dsp:nvSpPr>
        <dsp:cNvPr id="0" name=""/>
        <dsp:cNvSpPr/>
      </dsp:nvSpPr>
      <dsp:spPr>
        <a:xfrm>
          <a:off x="0" y="388795"/>
          <a:ext cx="8113414" cy="453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691" tIns="499872" rIns="62969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Conducts caregiver assessments</a:t>
          </a:r>
        </a:p>
        <a:p>
          <a:pPr marL="228600" lvl="1" indent="-228600" algn="l" defTabSz="1066800">
            <a:lnSpc>
              <a:spcPct val="90000"/>
            </a:lnSpc>
            <a:spcBef>
              <a:spcPct val="0"/>
            </a:spcBef>
            <a:spcAft>
              <a:spcPct val="15000"/>
            </a:spcAft>
            <a:buChar char="•"/>
          </a:pPr>
          <a:r>
            <a:rPr lang="en-US" sz="2400" kern="1200"/>
            <a:t>Develops a caregiver action plan</a:t>
          </a:r>
        </a:p>
        <a:p>
          <a:pPr marL="228600" lvl="1" indent="-228600" algn="l" defTabSz="1066800">
            <a:lnSpc>
              <a:spcPct val="90000"/>
            </a:lnSpc>
            <a:spcBef>
              <a:spcPct val="0"/>
            </a:spcBef>
            <a:spcAft>
              <a:spcPct val="15000"/>
            </a:spcAft>
            <a:buChar char="•"/>
          </a:pPr>
          <a:r>
            <a:rPr lang="en-US" sz="2400" kern="1200" dirty="0"/>
            <a:t>Provides personal assistance in connecting caregivers with resources and services which may include:</a:t>
          </a:r>
        </a:p>
        <a:p>
          <a:pPr marL="457200" lvl="2" indent="-228600" algn="l" defTabSz="1066800">
            <a:lnSpc>
              <a:spcPct val="90000"/>
            </a:lnSpc>
            <a:spcBef>
              <a:spcPct val="0"/>
            </a:spcBef>
            <a:spcAft>
              <a:spcPct val="15000"/>
            </a:spcAft>
            <a:buChar char="•"/>
          </a:pPr>
          <a:r>
            <a:rPr lang="en-US" sz="2400" kern="1200"/>
            <a:t>Respite care options</a:t>
          </a:r>
        </a:p>
        <a:p>
          <a:pPr marL="457200" lvl="2" indent="-228600" algn="l" defTabSz="1066800">
            <a:lnSpc>
              <a:spcPct val="90000"/>
            </a:lnSpc>
            <a:spcBef>
              <a:spcPct val="0"/>
            </a:spcBef>
            <a:spcAft>
              <a:spcPct val="15000"/>
            </a:spcAft>
            <a:buChar char="•"/>
          </a:pPr>
          <a:r>
            <a:rPr lang="en-US" sz="2400" kern="1200"/>
            <a:t>Supplemental Services</a:t>
          </a:r>
        </a:p>
        <a:p>
          <a:pPr marL="228600" lvl="1" indent="-228600" algn="l" defTabSz="1066800">
            <a:lnSpc>
              <a:spcPct val="90000"/>
            </a:lnSpc>
            <a:spcBef>
              <a:spcPct val="0"/>
            </a:spcBef>
            <a:spcAft>
              <a:spcPct val="15000"/>
            </a:spcAft>
            <a:buChar char="•"/>
          </a:pPr>
          <a:r>
            <a:rPr lang="en-US" sz="2400" kern="1200"/>
            <a:t>One-on-one counseling &amp; coaching</a:t>
          </a:r>
        </a:p>
        <a:p>
          <a:pPr marL="228600" lvl="1" indent="-228600" algn="l" defTabSz="1066800">
            <a:lnSpc>
              <a:spcPct val="90000"/>
            </a:lnSpc>
            <a:spcBef>
              <a:spcPct val="0"/>
            </a:spcBef>
            <a:spcAft>
              <a:spcPct val="15000"/>
            </a:spcAft>
            <a:buChar char="•"/>
          </a:pPr>
          <a:r>
            <a:rPr lang="en-US" sz="2400" kern="1200"/>
            <a:t>Identified training in group settings or for individuals</a:t>
          </a:r>
        </a:p>
        <a:p>
          <a:pPr marL="228600" lvl="1" indent="-228600" algn="l" defTabSz="1066800">
            <a:lnSpc>
              <a:spcPct val="90000"/>
            </a:lnSpc>
            <a:spcBef>
              <a:spcPct val="0"/>
            </a:spcBef>
            <a:spcAft>
              <a:spcPct val="15000"/>
            </a:spcAft>
            <a:buChar char="•"/>
          </a:pPr>
          <a:r>
            <a:rPr lang="en-US" sz="2400" kern="1200"/>
            <a:t>Facilitates family meetings</a:t>
          </a:r>
        </a:p>
      </dsp:txBody>
      <dsp:txXfrm>
        <a:off x="0" y="388795"/>
        <a:ext cx="8113414" cy="4536000"/>
      </dsp:txXfrm>
    </dsp:sp>
    <dsp:sp modelId="{D2BBB7E3-ACBE-4349-B0F4-3E70E14810C0}">
      <dsp:nvSpPr>
        <dsp:cNvPr id="0" name=""/>
        <dsp:cNvSpPr/>
      </dsp:nvSpPr>
      <dsp:spPr>
        <a:xfrm>
          <a:off x="405670" y="34555"/>
          <a:ext cx="5679389"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667" tIns="0" rIns="214667" bIns="0" numCol="1" spcCol="1270" anchor="ctr" anchorCtr="0">
          <a:noAutofit/>
        </a:bodyPr>
        <a:lstStyle/>
        <a:p>
          <a:pPr marL="0" lvl="0" indent="0" algn="l" defTabSz="1066800">
            <a:lnSpc>
              <a:spcPct val="90000"/>
            </a:lnSpc>
            <a:spcBef>
              <a:spcPct val="0"/>
            </a:spcBef>
            <a:spcAft>
              <a:spcPct val="35000"/>
            </a:spcAft>
            <a:buSzPct val="100000"/>
            <a:buNone/>
          </a:pPr>
          <a:r>
            <a:rPr lang="en-US" sz="2400" b="1" kern="1200" dirty="0"/>
            <a:t>Caregiver Specialist</a:t>
          </a:r>
          <a:r>
            <a:rPr lang="en-US" sz="2400" kern="1200" dirty="0"/>
            <a:t> focuses on supporting the Caregiver</a:t>
          </a:r>
        </a:p>
      </dsp:txBody>
      <dsp:txXfrm>
        <a:off x="440255" y="69140"/>
        <a:ext cx="5610219" cy="63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1E465-BB7B-4196-89C7-2248E76729AB}">
      <dsp:nvSpPr>
        <dsp:cNvPr id="0" name=""/>
        <dsp:cNvSpPr/>
      </dsp:nvSpPr>
      <dsp:spPr>
        <a:xfrm>
          <a:off x="2502" y="76988"/>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Wingdings" pitchFamily="2" charset="2"/>
            <a:buNone/>
          </a:pPr>
          <a:r>
            <a:rPr lang="en-US" altLang="en-US" sz="1900" kern="1200" dirty="0"/>
            <a:t>Assisted Living Operations – Certification &amp; Ombudsman</a:t>
          </a:r>
          <a:endParaRPr lang="en-US" sz="1900" kern="1200" dirty="0"/>
        </a:p>
      </dsp:txBody>
      <dsp:txXfrm>
        <a:off x="2502" y="76988"/>
        <a:ext cx="1985334" cy="1191200"/>
      </dsp:txXfrm>
    </dsp:sp>
    <dsp:sp modelId="{92951B4D-B0DA-454A-B56F-CC0C4F43480A}">
      <dsp:nvSpPr>
        <dsp:cNvPr id="0" name=""/>
        <dsp:cNvSpPr/>
      </dsp:nvSpPr>
      <dsp:spPr>
        <a:xfrm>
          <a:off x="2186370" y="76988"/>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Aging &amp; Disability Resource Consortia</a:t>
          </a:r>
        </a:p>
      </dsp:txBody>
      <dsp:txXfrm>
        <a:off x="2186370" y="76988"/>
        <a:ext cx="1985334" cy="1191200"/>
      </dsp:txXfrm>
    </dsp:sp>
    <dsp:sp modelId="{672F3612-290A-42B6-BB08-566235D1E524}">
      <dsp:nvSpPr>
        <dsp:cNvPr id="0" name=""/>
        <dsp:cNvSpPr/>
      </dsp:nvSpPr>
      <dsp:spPr>
        <a:xfrm>
          <a:off x="4370238" y="76988"/>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Home Care Programs</a:t>
          </a:r>
        </a:p>
      </dsp:txBody>
      <dsp:txXfrm>
        <a:off x="4370238" y="76988"/>
        <a:ext cx="1985334" cy="1191200"/>
      </dsp:txXfrm>
    </dsp:sp>
    <dsp:sp modelId="{FA3DDA6B-5BFD-40BA-B3C4-7D0DCA719059}">
      <dsp:nvSpPr>
        <dsp:cNvPr id="0" name=""/>
        <dsp:cNvSpPr/>
      </dsp:nvSpPr>
      <dsp:spPr>
        <a:xfrm>
          <a:off x="6554106" y="76988"/>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dirty="0"/>
            <a:t>Nutrition Title III Programs</a:t>
          </a:r>
        </a:p>
      </dsp:txBody>
      <dsp:txXfrm>
        <a:off x="6554106" y="76988"/>
        <a:ext cx="1985334" cy="1191200"/>
      </dsp:txXfrm>
    </dsp:sp>
    <dsp:sp modelId="{C2D49959-F9B4-443D-93BE-811D3C38A191}">
      <dsp:nvSpPr>
        <dsp:cNvPr id="0" name=""/>
        <dsp:cNvSpPr/>
      </dsp:nvSpPr>
      <dsp:spPr>
        <a:xfrm>
          <a:off x="2502" y="1466722"/>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Protective Services </a:t>
          </a:r>
        </a:p>
      </dsp:txBody>
      <dsp:txXfrm>
        <a:off x="2502" y="1466722"/>
        <a:ext cx="1985334" cy="1191200"/>
      </dsp:txXfrm>
    </dsp:sp>
    <dsp:sp modelId="{B683C4CB-0CB6-4B17-A04D-B9782FBE9B01}">
      <dsp:nvSpPr>
        <dsp:cNvPr id="0" name=""/>
        <dsp:cNvSpPr/>
      </dsp:nvSpPr>
      <dsp:spPr>
        <a:xfrm>
          <a:off x="2186370" y="1466722"/>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Family Caregiver Support Program</a:t>
          </a:r>
        </a:p>
      </dsp:txBody>
      <dsp:txXfrm>
        <a:off x="2186370" y="1466722"/>
        <a:ext cx="1985334" cy="1191200"/>
      </dsp:txXfrm>
    </dsp:sp>
    <dsp:sp modelId="{9E7C7570-95B2-4EB7-A279-28DE8C2DF19A}">
      <dsp:nvSpPr>
        <dsp:cNvPr id="0" name=""/>
        <dsp:cNvSpPr/>
      </dsp:nvSpPr>
      <dsp:spPr>
        <a:xfrm>
          <a:off x="4370238" y="1466722"/>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Information &amp; Referral</a:t>
          </a:r>
        </a:p>
      </dsp:txBody>
      <dsp:txXfrm>
        <a:off x="4370238" y="1466722"/>
        <a:ext cx="1985334" cy="1191200"/>
      </dsp:txXfrm>
    </dsp:sp>
    <dsp:sp modelId="{0EC3100C-729C-4E0A-9F8D-C05FA97B2C8B}">
      <dsp:nvSpPr>
        <dsp:cNvPr id="0" name=""/>
        <dsp:cNvSpPr/>
      </dsp:nvSpPr>
      <dsp:spPr>
        <a:xfrm>
          <a:off x="6554106" y="1466722"/>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Community Care Ombudsman</a:t>
          </a:r>
        </a:p>
      </dsp:txBody>
      <dsp:txXfrm>
        <a:off x="6554106" y="1466722"/>
        <a:ext cx="1985334" cy="1191200"/>
      </dsp:txXfrm>
    </dsp:sp>
    <dsp:sp modelId="{93AC63D5-96ED-4AF3-8539-981A1FED3B49}">
      <dsp:nvSpPr>
        <dsp:cNvPr id="0" name=""/>
        <dsp:cNvSpPr/>
      </dsp:nvSpPr>
      <dsp:spPr>
        <a:xfrm>
          <a:off x="2502" y="2856456"/>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Long Term Care Ombudsman</a:t>
          </a:r>
        </a:p>
      </dsp:txBody>
      <dsp:txXfrm>
        <a:off x="2502" y="2856456"/>
        <a:ext cx="1985334" cy="1191200"/>
      </dsp:txXfrm>
    </dsp:sp>
    <dsp:sp modelId="{4676FFBA-EEA5-4C49-827B-F9DD844A1212}">
      <dsp:nvSpPr>
        <dsp:cNvPr id="0" name=""/>
        <dsp:cNvSpPr/>
      </dsp:nvSpPr>
      <dsp:spPr>
        <a:xfrm>
          <a:off x="2186370" y="2856456"/>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Council on Aging</a:t>
          </a:r>
        </a:p>
      </dsp:txBody>
      <dsp:txXfrm>
        <a:off x="2186370" y="2856456"/>
        <a:ext cx="1985334" cy="1191200"/>
      </dsp:txXfrm>
    </dsp:sp>
    <dsp:sp modelId="{F0FC7E93-C576-4364-A1B3-C38CEFACCB98}">
      <dsp:nvSpPr>
        <dsp:cNvPr id="0" name=""/>
        <dsp:cNvSpPr/>
      </dsp:nvSpPr>
      <dsp:spPr>
        <a:xfrm>
          <a:off x="4370238" y="2856456"/>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Prescription Advantage</a:t>
          </a:r>
        </a:p>
      </dsp:txBody>
      <dsp:txXfrm>
        <a:off x="4370238" y="2856456"/>
        <a:ext cx="1985334" cy="1191200"/>
      </dsp:txXfrm>
    </dsp:sp>
    <dsp:sp modelId="{B13A6160-B349-4F1C-98F3-812609A844E8}">
      <dsp:nvSpPr>
        <dsp:cNvPr id="0" name=""/>
        <dsp:cNvSpPr/>
      </dsp:nvSpPr>
      <dsp:spPr>
        <a:xfrm>
          <a:off x="6554106" y="2856456"/>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Senior Employment</a:t>
          </a:r>
        </a:p>
      </dsp:txBody>
      <dsp:txXfrm>
        <a:off x="6554106" y="2856456"/>
        <a:ext cx="1985334" cy="1191200"/>
      </dsp:txXfrm>
    </dsp:sp>
    <dsp:sp modelId="{4648E662-3416-4D2F-A966-5D3CF06E386F}">
      <dsp:nvSpPr>
        <dsp:cNvPr id="0" name=""/>
        <dsp:cNvSpPr/>
      </dsp:nvSpPr>
      <dsp:spPr>
        <a:xfrm>
          <a:off x="3278304" y="4246190"/>
          <a:ext cx="1985334" cy="1191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en-US" sz="1900" kern="1200"/>
            <a:t>SHINE</a:t>
          </a:r>
        </a:p>
      </dsp:txBody>
      <dsp:txXfrm>
        <a:off x="3278304" y="4246190"/>
        <a:ext cx="1985334" cy="1191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AD239-D036-4C7A-97A7-C7F23F319B79}">
      <dsp:nvSpPr>
        <dsp:cNvPr id="0" name=""/>
        <dsp:cNvSpPr/>
      </dsp:nvSpPr>
      <dsp:spPr>
        <a:xfrm>
          <a:off x="27" y="133536"/>
          <a:ext cx="266752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Resources</a:t>
          </a:r>
        </a:p>
      </dsp:txBody>
      <dsp:txXfrm>
        <a:off x="27" y="133536"/>
        <a:ext cx="2667521" cy="403200"/>
      </dsp:txXfrm>
    </dsp:sp>
    <dsp:sp modelId="{58057279-AD57-48F0-A179-E54DE2AD6DA6}">
      <dsp:nvSpPr>
        <dsp:cNvPr id="0" name=""/>
        <dsp:cNvSpPr/>
      </dsp:nvSpPr>
      <dsp:spPr>
        <a:xfrm>
          <a:off x="27" y="536736"/>
          <a:ext cx="2667521" cy="3458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Entities that could meet needs or desires (hairdressers, podiatrists, meal delivery services)</a:t>
          </a:r>
        </a:p>
        <a:p>
          <a:pPr marL="114300" lvl="1" indent="-114300" algn="l" defTabSz="622300">
            <a:lnSpc>
              <a:spcPct val="90000"/>
            </a:lnSpc>
            <a:spcBef>
              <a:spcPct val="0"/>
            </a:spcBef>
            <a:spcAft>
              <a:spcPct val="15000"/>
            </a:spcAft>
            <a:buChar char="•"/>
          </a:pPr>
          <a:r>
            <a:rPr lang="en-US" sz="1400" kern="1200"/>
            <a:t>Senior Living Advisors</a:t>
          </a:r>
        </a:p>
        <a:p>
          <a:pPr marL="114300" lvl="1" indent="-114300" algn="l" defTabSz="622300">
            <a:lnSpc>
              <a:spcPct val="90000"/>
            </a:lnSpc>
            <a:spcBef>
              <a:spcPct val="0"/>
            </a:spcBef>
            <a:spcAft>
              <a:spcPct val="15000"/>
            </a:spcAft>
            <a:buChar char="•"/>
          </a:pPr>
          <a:r>
            <a:rPr lang="en-US" sz="1400" kern="1200"/>
            <a:t>Housing</a:t>
          </a:r>
        </a:p>
        <a:p>
          <a:pPr marL="114300" lvl="1" indent="-114300" algn="l" defTabSz="622300">
            <a:lnSpc>
              <a:spcPct val="90000"/>
            </a:lnSpc>
            <a:spcBef>
              <a:spcPct val="0"/>
            </a:spcBef>
            <a:spcAft>
              <a:spcPct val="15000"/>
            </a:spcAft>
            <a:buChar char="•"/>
          </a:pPr>
          <a:r>
            <a:rPr lang="en-US" sz="1400" kern="1200" dirty="0"/>
            <a:t>Weatherization Assistance</a:t>
          </a:r>
        </a:p>
        <a:p>
          <a:pPr marL="114300" lvl="1" indent="-114300" algn="l" defTabSz="622300">
            <a:lnSpc>
              <a:spcPct val="90000"/>
            </a:lnSpc>
            <a:spcBef>
              <a:spcPct val="0"/>
            </a:spcBef>
            <a:spcAft>
              <a:spcPct val="15000"/>
            </a:spcAft>
            <a:buChar char="•"/>
          </a:pPr>
          <a:r>
            <a:rPr lang="en-US" sz="1400" kern="1200"/>
            <a:t>Public Benefits (SNAP, Health Insurance, Fuel Assistance)</a:t>
          </a:r>
        </a:p>
        <a:p>
          <a:pPr marL="114300" lvl="1" indent="-114300" algn="l" defTabSz="622300">
            <a:lnSpc>
              <a:spcPct val="90000"/>
            </a:lnSpc>
            <a:spcBef>
              <a:spcPct val="0"/>
            </a:spcBef>
            <a:spcAft>
              <a:spcPct val="15000"/>
            </a:spcAft>
            <a:buChar char="•"/>
          </a:pPr>
          <a:r>
            <a:rPr lang="en-US" sz="1400" kern="1200"/>
            <a:t>Legal</a:t>
          </a:r>
        </a:p>
        <a:p>
          <a:pPr marL="114300" lvl="1" indent="-114300" algn="l" defTabSz="622300">
            <a:lnSpc>
              <a:spcPct val="90000"/>
            </a:lnSpc>
            <a:spcBef>
              <a:spcPct val="0"/>
            </a:spcBef>
            <a:spcAft>
              <a:spcPct val="15000"/>
            </a:spcAft>
            <a:buChar char="•"/>
          </a:pPr>
          <a:r>
            <a:rPr lang="en-US" sz="1400" kern="1200"/>
            <a:t>Transportation</a:t>
          </a:r>
        </a:p>
        <a:p>
          <a:pPr marL="114300" lvl="1" indent="-114300" algn="l" defTabSz="622300">
            <a:lnSpc>
              <a:spcPct val="90000"/>
            </a:lnSpc>
            <a:spcBef>
              <a:spcPct val="0"/>
            </a:spcBef>
            <a:spcAft>
              <a:spcPct val="15000"/>
            </a:spcAft>
            <a:buChar char="•"/>
          </a:pPr>
          <a:r>
            <a:rPr lang="en-US" sz="1400" kern="1200"/>
            <a:t>Senior Centers/Councils on Aging</a:t>
          </a:r>
        </a:p>
        <a:p>
          <a:pPr marL="114300" lvl="1" indent="-114300" algn="l" defTabSz="622300">
            <a:lnSpc>
              <a:spcPct val="90000"/>
            </a:lnSpc>
            <a:spcBef>
              <a:spcPct val="0"/>
            </a:spcBef>
            <a:spcAft>
              <a:spcPct val="15000"/>
            </a:spcAft>
            <a:buChar char="•"/>
          </a:pPr>
          <a:r>
            <a:rPr lang="en-US" sz="1400" kern="1200"/>
            <a:t>Veteran’s Benefits</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a:p>
      </dsp:txBody>
      <dsp:txXfrm>
        <a:off x="27" y="536736"/>
        <a:ext cx="2667521" cy="3458699"/>
      </dsp:txXfrm>
    </dsp:sp>
    <dsp:sp modelId="{2A95265A-9BDF-4A97-A54A-99535A528991}">
      <dsp:nvSpPr>
        <dsp:cNvPr id="0" name=""/>
        <dsp:cNvSpPr/>
      </dsp:nvSpPr>
      <dsp:spPr>
        <a:xfrm>
          <a:off x="3041002" y="133536"/>
          <a:ext cx="266752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Referrals</a:t>
          </a:r>
        </a:p>
      </dsp:txBody>
      <dsp:txXfrm>
        <a:off x="3041002" y="133536"/>
        <a:ext cx="2667521" cy="403200"/>
      </dsp:txXfrm>
    </dsp:sp>
    <dsp:sp modelId="{83658166-7CB1-4E30-852A-89C2A6BBB593}">
      <dsp:nvSpPr>
        <dsp:cNvPr id="0" name=""/>
        <dsp:cNvSpPr/>
      </dsp:nvSpPr>
      <dsp:spPr>
        <a:xfrm>
          <a:off x="3041002" y="536736"/>
          <a:ext cx="2667521" cy="3458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Internal (Home Care, Nutrition, Family Caregiver Support, etc.)</a:t>
          </a:r>
        </a:p>
        <a:p>
          <a:pPr marL="114300" lvl="1" indent="-114300" algn="l" defTabSz="622300">
            <a:lnSpc>
              <a:spcPct val="90000"/>
            </a:lnSpc>
            <a:spcBef>
              <a:spcPct val="0"/>
            </a:spcBef>
            <a:spcAft>
              <a:spcPct val="15000"/>
            </a:spcAft>
            <a:buChar char="•"/>
          </a:pPr>
          <a:r>
            <a:rPr lang="en-US" sz="1400" kern="1200"/>
            <a:t>External (Personal Care Attendant, Adult Family Care, Senior Care Options, Program for All Inclusive Care for the Elderly, Group Adult Foster Care, etc.)</a:t>
          </a:r>
        </a:p>
      </dsp:txBody>
      <dsp:txXfrm>
        <a:off x="3041002" y="536736"/>
        <a:ext cx="2667521" cy="34586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7B919-C3B3-4DD3-83DD-8368DB2F99F5}">
      <dsp:nvSpPr>
        <dsp:cNvPr id="0" name=""/>
        <dsp:cNvSpPr/>
      </dsp:nvSpPr>
      <dsp:spPr>
        <a:xfrm>
          <a:off x="2399126" y="1575536"/>
          <a:ext cx="2002574" cy="173230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Consumer</a:t>
          </a:r>
        </a:p>
      </dsp:txBody>
      <dsp:txXfrm>
        <a:off x="2730981" y="1862604"/>
        <a:ext cx="1338864" cy="1158172"/>
      </dsp:txXfrm>
    </dsp:sp>
    <dsp:sp modelId="{B438AD5E-75F5-4525-84D4-E0BD587B28DA}">
      <dsp:nvSpPr>
        <dsp:cNvPr id="0" name=""/>
        <dsp:cNvSpPr/>
      </dsp:nvSpPr>
      <dsp:spPr>
        <a:xfrm>
          <a:off x="3653122" y="746743"/>
          <a:ext cx="755565" cy="6510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D64C9-D464-41F5-A28B-D9FE411A5224}">
      <dsp:nvSpPr>
        <dsp:cNvPr id="0" name=""/>
        <dsp:cNvSpPr/>
      </dsp:nvSpPr>
      <dsp:spPr>
        <a:xfrm>
          <a:off x="2583592" y="0"/>
          <a:ext cx="1641095" cy="14197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Demographics</a:t>
          </a:r>
        </a:p>
      </dsp:txBody>
      <dsp:txXfrm>
        <a:off x="2855556" y="235281"/>
        <a:ext cx="1097167" cy="949178"/>
      </dsp:txXfrm>
    </dsp:sp>
    <dsp:sp modelId="{3DBA236F-25A2-45CA-B242-1E1F3DB5546F}">
      <dsp:nvSpPr>
        <dsp:cNvPr id="0" name=""/>
        <dsp:cNvSpPr/>
      </dsp:nvSpPr>
      <dsp:spPr>
        <a:xfrm>
          <a:off x="4534926" y="1963803"/>
          <a:ext cx="755565" cy="6510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2DA3B-EB07-4263-8865-909A49922381}">
      <dsp:nvSpPr>
        <dsp:cNvPr id="0" name=""/>
        <dsp:cNvSpPr/>
      </dsp:nvSpPr>
      <dsp:spPr>
        <a:xfrm>
          <a:off x="4088667" y="873235"/>
          <a:ext cx="1641095" cy="14197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Medical Conditions</a:t>
          </a:r>
        </a:p>
      </dsp:txBody>
      <dsp:txXfrm>
        <a:off x="4360631" y="1108516"/>
        <a:ext cx="1097167" cy="949178"/>
      </dsp:txXfrm>
    </dsp:sp>
    <dsp:sp modelId="{0AA16D16-3CB8-43ED-BFE6-FAE1A728EB2F}">
      <dsp:nvSpPr>
        <dsp:cNvPr id="0" name=""/>
        <dsp:cNvSpPr/>
      </dsp:nvSpPr>
      <dsp:spPr>
        <a:xfrm>
          <a:off x="3922368" y="3337636"/>
          <a:ext cx="755565" cy="6510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2630A-705D-4B5E-8CCD-E36DF6D1DB39}">
      <dsp:nvSpPr>
        <dsp:cNvPr id="0" name=""/>
        <dsp:cNvSpPr/>
      </dsp:nvSpPr>
      <dsp:spPr>
        <a:xfrm>
          <a:off x="4088667" y="2589915"/>
          <a:ext cx="1641095" cy="14197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Caregiver Needs</a:t>
          </a:r>
        </a:p>
      </dsp:txBody>
      <dsp:txXfrm>
        <a:off x="4360631" y="2825196"/>
        <a:ext cx="1097167" cy="949178"/>
      </dsp:txXfrm>
    </dsp:sp>
    <dsp:sp modelId="{6573A13D-612C-444E-B8FC-C37FFC0066BE}">
      <dsp:nvSpPr>
        <dsp:cNvPr id="0" name=""/>
        <dsp:cNvSpPr/>
      </dsp:nvSpPr>
      <dsp:spPr>
        <a:xfrm>
          <a:off x="2402852" y="3480245"/>
          <a:ext cx="755565" cy="6510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6E51E-E827-4E8C-9A18-DD59C563E1E9}">
      <dsp:nvSpPr>
        <dsp:cNvPr id="0" name=""/>
        <dsp:cNvSpPr/>
      </dsp:nvSpPr>
      <dsp:spPr>
        <a:xfrm>
          <a:off x="2583592" y="3464128"/>
          <a:ext cx="1641095" cy="14197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Any information you think would be helpful!</a:t>
          </a:r>
        </a:p>
      </dsp:txBody>
      <dsp:txXfrm>
        <a:off x="2855556" y="3699409"/>
        <a:ext cx="1097167" cy="949178"/>
      </dsp:txXfrm>
    </dsp:sp>
    <dsp:sp modelId="{68DBAEBD-2818-4F93-B0E2-9D14B8B8C2AF}">
      <dsp:nvSpPr>
        <dsp:cNvPr id="0" name=""/>
        <dsp:cNvSpPr/>
      </dsp:nvSpPr>
      <dsp:spPr>
        <a:xfrm>
          <a:off x="1506608" y="2263673"/>
          <a:ext cx="755565" cy="6510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C9008-3846-4386-94E3-0EDDC50529C3}">
      <dsp:nvSpPr>
        <dsp:cNvPr id="0" name=""/>
        <dsp:cNvSpPr/>
      </dsp:nvSpPr>
      <dsp:spPr>
        <a:xfrm>
          <a:off x="1071529" y="2590892"/>
          <a:ext cx="1641095" cy="14197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Formal/Informal Supports</a:t>
          </a:r>
        </a:p>
      </dsp:txBody>
      <dsp:txXfrm>
        <a:off x="1343493" y="2826173"/>
        <a:ext cx="1097167" cy="949178"/>
      </dsp:txXfrm>
    </dsp:sp>
    <dsp:sp modelId="{41979AD2-36A9-44E8-89B7-CFF3FCF6DF4B}">
      <dsp:nvSpPr>
        <dsp:cNvPr id="0" name=""/>
        <dsp:cNvSpPr/>
      </dsp:nvSpPr>
      <dsp:spPr>
        <a:xfrm>
          <a:off x="1071529" y="881518"/>
          <a:ext cx="1641095" cy="141974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In-Home Care Needs</a:t>
          </a:r>
        </a:p>
      </dsp:txBody>
      <dsp:txXfrm>
        <a:off x="1343493" y="1116799"/>
        <a:ext cx="1097167" cy="949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5CFCC-3FB2-401E-A10B-1C2F44C740A0}">
      <dsp:nvSpPr>
        <dsp:cNvPr id="0" name=""/>
        <dsp:cNvSpPr/>
      </dsp:nvSpPr>
      <dsp:spPr>
        <a:xfrm>
          <a:off x="2739591" y="558"/>
          <a:ext cx="4109388" cy="218001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r>
            <a:rPr lang="en-US" sz="1900" kern="1200"/>
            <a:t>60 years of age and above</a:t>
          </a:r>
        </a:p>
        <a:p>
          <a:pPr marL="171450" lvl="1" indent="-171450" algn="l" defTabSz="844550">
            <a:lnSpc>
              <a:spcPct val="90000"/>
            </a:lnSpc>
            <a:spcBef>
              <a:spcPct val="0"/>
            </a:spcBef>
            <a:spcAft>
              <a:spcPct val="15000"/>
            </a:spcAft>
            <a:buChar char="•"/>
          </a:pPr>
          <a:r>
            <a:rPr lang="en-US" sz="1900" kern="1200"/>
            <a:t>Under age 60 with a diagnosis of Alzheimer’s or related Dementia disorder</a:t>
          </a:r>
        </a:p>
      </dsp:txBody>
      <dsp:txXfrm>
        <a:off x="2739591" y="273060"/>
        <a:ext cx="3291882" cy="1635012"/>
      </dsp:txXfrm>
    </dsp:sp>
    <dsp:sp modelId="{5B1D9A51-DD18-4686-AA52-3ADF49D32896}">
      <dsp:nvSpPr>
        <dsp:cNvPr id="0" name=""/>
        <dsp:cNvSpPr/>
      </dsp:nvSpPr>
      <dsp:spPr>
        <a:xfrm>
          <a:off x="0" y="558"/>
          <a:ext cx="2739592" cy="218001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Age</a:t>
          </a:r>
        </a:p>
      </dsp:txBody>
      <dsp:txXfrm>
        <a:off x="106420" y="106978"/>
        <a:ext cx="2526752" cy="1967176"/>
      </dsp:txXfrm>
    </dsp:sp>
    <dsp:sp modelId="{5F937BB0-65DD-4ACB-A802-126881FD9446}">
      <dsp:nvSpPr>
        <dsp:cNvPr id="0" name=""/>
        <dsp:cNvSpPr/>
      </dsp:nvSpPr>
      <dsp:spPr>
        <a:xfrm>
          <a:off x="2739591" y="2398577"/>
          <a:ext cx="4109388" cy="218001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r>
            <a:rPr lang="en-US" sz="1900" kern="1200"/>
            <a:t>Resident of Massachusetts </a:t>
          </a:r>
        </a:p>
        <a:p>
          <a:pPr marL="171450" lvl="1" indent="-171450" algn="l" defTabSz="844550">
            <a:lnSpc>
              <a:spcPct val="90000"/>
            </a:lnSpc>
            <a:spcBef>
              <a:spcPct val="0"/>
            </a:spcBef>
            <a:spcAft>
              <a:spcPct val="15000"/>
            </a:spcAft>
            <a:buChar char="•"/>
          </a:pPr>
          <a:r>
            <a:rPr lang="en-US" sz="1900" kern="1200" dirty="0"/>
            <a:t>Not living in an institutional setting or Assisted Living Residence</a:t>
          </a:r>
        </a:p>
      </dsp:txBody>
      <dsp:txXfrm>
        <a:off x="2739591" y="2671079"/>
        <a:ext cx="3291882" cy="1635012"/>
      </dsp:txXfrm>
    </dsp:sp>
    <dsp:sp modelId="{2FADAA9A-E2D5-4DEF-8547-97BB539C174F}">
      <dsp:nvSpPr>
        <dsp:cNvPr id="0" name=""/>
        <dsp:cNvSpPr/>
      </dsp:nvSpPr>
      <dsp:spPr>
        <a:xfrm>
          <a:off x="0" y="2398577"/>
          <a:ext cx="2739592" cy="218001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Residence</a:t>
          </a:r>
        </a:p>
      </dsp:txBody>
      <dsp:txXfrm>
        <a:off x="106420" y="2504997"/>
        <a:ext cx="2526752" cy="1967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9C39D-3E47-44B0-BED1-2F4106B5BF25}">
      <dsp:nvSpPr>
        <dsp:cNvPr id="0" name=""/>
        <dsp:cNvSpPr/>
      </dsp:nvSpPr>
      <dsp:spPr>
        <a:xfrm>
          <a:off x="12348" y="0"/>
          <a:ext cx="1533702" cy="4823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Calibri" panose="020F0502020204030204" pitchFamily="34" charset="0"/>
            </a:rPr>
            <a:t>In-Home Services</a:t>
          </a:r>
        </a:p>
      </dsp:txBody>
      <dsp:txXfrm>
        <a:off x="12348" y="0"/>
        <a:ext cx="1533702" cy="482301"/>
      </dsp:txXfrm>
    </dsp:sp>
    <dsp:sp modelId="{3AA03A88-5FD9-415B-8FBD-85750A669ECC}">
      <dsp:nvSpPr>
        <dsp:cNvPr id="0" name=""/>
        <dsp:cNvSpPr/>
      </dsp:nvSpPr>
      <dsp:spPr>
        <a:xfrm>
          <a:off x="12348" y="482301"/>
          <a:ext cx="1533702" cy="52352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Homemaking</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Personal Care</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Home Health Aide</a:t>
          </a:r>
        </a:p>
        <a:p>
          <a:pPr marL="114300" lvl="1" indent="-114300" algn="l" defTabSz="622300">
            <a:lnSpc>
              <a:spcPct val="90000"/>
            </a:lnSpc>
            <a:spcBef>
              <a:spcPct val="0"/>
            </a:spcBef>
            <a:spcAft>
              <a:spcPct val="15000"/>
            </a:spcAft>
            <a:buChar char="•"/>
          </a:pPr>
          <a:r>
            <a:rPr lang="en-US" sz="1400" kern="1200">
              <a:latin typeface="+mn-lt"/>
              <a:cs typeface="Calibri" panose="020F0502020204030204" pitchFamily="34" charset="0"/>
            </a:rPr>
            <a:t>Companion</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Supportive Home Care Aide</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Home Delivered Meals</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Nutrition Assessment and Counseling</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Alzheimer’s Dementia Coaching</a:t>
          </a:r>
        </a:p>
        <a:p>
          <a:pPr marL="114300" lvl="1" indent="-114300" algn="l" defTabSz="622300">
            <a:lnSpc>
              <a:spcPct val="90000"/>
            </a:lnSpc>
            <a:spcBef>
              <a:spcPct val="0"/>
            </a:spcBef>
            <a:spcAft>
              <a:spcPct val="15000"/>
            </a:spcAft>
            <a:buChar char="•"/>
          </a:pPr>
          <a:r>
            <a:rPr lang="en-US" sz="1400" kern="1200">
              <a:latin typeface="+mn-lt"/>
              <a:cs typeface="Calibri" panose="020F0502020204030204" pitchFamily="34" charset="0"/>
            </a:rPr>
            <a:t>Vision Rehabilitation</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Orientation and Mobility</a:t>
          </a:r>
        </a:p>
      </dsp:txBody>
      <dsp:txXfrm>
        <a:off x="12348" y="482301"/>
        <a:ext cx="1533702" cy="5235298"/>
      </dsp:txXfrm>
    </dsp:sp>
    <dsp:sp modelId="{0893DD1C-C87C-4445-99E8-F77963CAF42B}">
      <dsp:nvSpPr>
        <dsp:cNvPr id="0" name=""/>
        <dsp:cNvSpPr/>
      </dsp:nvSpPr>
      <dsp:spPr>
        <a:xfrm>
          <a:off x="1760768" y="0"/>
          <a:ext cx="1533702" cy="4823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Calibri" panose="020F0502020204030204" pitchFamily="34" charset="0"/>
            </a:rPr>
            <a:t>Community Based Services</a:t>
          </a:r>
        </a:p>
      </dsp:txBody>
      <dsp:txXfrm>
        <a:off x="1760768" y="0"/>
        <a:ext cx="1533702" cy="482301"/>
      </dsp:txXfrm>
    </dsp:sp>
    <dsp:sp modelId="{9C50E1B5-C3DA-42C3-8C6C-84D4F4934D0F}">
      <dsp:nvSpPr>
        <dsp:cNvPr id="0" name=""/>
        <dsp:cNvSpPr/>
      </dsp:nvSpPr>
      <dsp:spPr>
        <a:xfrm>
          <a:off x="1760768" y="482301"/>
          <a:ext cx="1533702" cy="52352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Delivery of pre-packaged medication</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Home Safety/Independence Evaluation (Occupational Therapy)</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Behavioral Health Services</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Peer Support</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Adult Day Health</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Supportive Day Program</a:t>
          </a:r>
        </a:p>
        <a:p>
          <a:pPr marL="114300" lvl="1" indent="-114300" algn="l" defTabSz="622300">
            <a:lnSpc>
              <a:spcPct val="90000"/>
            </a:lnSpc>
            <a:spcBef>
              <a:spcPct val="0"/>
            </a:spcBef>
            <a:spcAft>
              <a:spcPct val="15000"/>
            </a:spcAft>
            <a:buChar char="•"/>
          </a:pPr>
          <a:r>
            <a:rPr lang="en-US" sz="1400" kern="1200">
              <a:latin typeface="+mn-lt"/>
              <a:cs typeface="Calibri" panose="020F0502020204030204" pitchFamily="34" charset="0"/>
            </a:rPr>
            <a:t>Respite Care</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Medication Dispensing Machines</a:t>
          </a:r>
        </a:p>
        <a:p>
          <a:pPr marL="114300" lvl="1" indent="-114300" algn="l" defTabSz="622300">
            <a:lnSpc>
              <a:spcPct val="90000"/>
            </a:lnSpc>
            <a:spcBef>
              <a:spcPct val="0"/>
            </a:spcBef>
            <a:spcAft>
              <a:spcPct val="15000"/>
            </a:spcAft>
            <a:buChar char="•"/>
          </a:pPr>
          <a:r>
            <a:rPr lang="en-US" sz="1400" kern="1200">
              <a:latin typeface="+mn-lt"/>
              <a:cs typeface="Calibri" panose="020F0502020204030204" pitchFamily="34" charset="0"/>
            </a:rPr>
            <a:t>Laundry</a:t>
          </a:r>
        </a:p>
        <a:p>
          <a:pPr marL="114300" lvl="1" indent="-114300" algn="l" defTabSz="577850">
            <a:lnSpc>
              <a:spcPct val="90000"/>
            </a:lnSpc>
            <a:spcBef>
              <a:spcPct val="0"/>
            </a:spcBef>
            <a:spcAft>
              <a:spcPct val="15000"/>
            </a:spcAft>
            <a:buChar char="•"/>
          </a:pPr>
          <a:r>
            <a:rPr lang="en-US" sz="1300" kern="1200" dirty="0">
              <a:latin typeface="+mn-lt"/>
              <a:cs typeface="Calibri" panose="020F0502020204030204" pitchFamily="34" charset="0"/>
            </a:rPr>
            <a:t>PERS/Enhanced PERS</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Transportation</a:t>
          </a:r>
        </a:p>
        <a:p>
          <a:pPr marL="114300" lvl="1" indent="-114300" algn="l" defTabSz="622300">
            <a:lnSpc>
              <a:spcPct val="90000"/>
            </a:lnSpc>
            <a:spcBef>
              <a:spcPct val="0"/>
            </a:spcBef>
            <a:spcAft>
              <a:spcPct val="15000"/>
            </a:spcAft>
            <a:buChar char="•"/>
          </a:pPr>
          <a:r>
            <a:rPr lang="en-US" sz="1400" kern="1200">
              <a:latin typeface="+mn-lt"/>
              <a:cs typeface="Calibri" panose="020F0502020204030204" pitchFamily="34" charset="0"/>
            </a:rPr>
            <a:t>Grocery Shopping</a:t>
          </a:r>
        </a:p>
        <a:p>
          <a:pPr marL="114300" lvl="1" indent="-114300" algn="l" defTabSz="622300">
            <a:lnSpc>
              <a:spcPct val="90000"/>
            </a:lnSpc>
            <a:spcBef>
              <a:spcPct val="0"/>
            </a:spcBef>
            <a:spcAft>
              <a:spcPct val="15000"/>
            </a:spcAft>
            <a:buChar char="•"/>
          </a:pPr>
          <a:endParaRPr lang="en-US" sz="1400" kern="1200" dirty="0">
            <a:latin typeface="+mn-lt"/>
            <a:cs typeface="Calibri" panose="020F0502020204030204" pitchFamily="34" charset="0"/>
          </a:endParaRPr>
        </a:p>
      </dsp:txBody>
      <dsp:txXfrm>
        <a:off x="1760768" y="482301"/>
        <a:ext cx="1533702" cy="5235298"/>
      </dsp:txXfrm>
    </dsp:sp>
    <dsp:sp modelId="{9B7C9E04-AF23-4449-9D3C-5E2697595523}">
      <dsp:nvSpPr>
        <dsp:cNvPr id="0" name=""/>
        <dsp:cNvSpPr/>
      </dsp:nvSpPr>
      <dsp:spPr>
        <a:xfrm>
          <a:off x="3509189" y="0"/>
          <a:ext cx="1533702" cy="4823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Calibri" panose="020F0502020204030204" pitchFamily="34" charset="0"/>
            </a:rPr>
            <a:t>Home Modifications</a:t>
          </a:r>
        </a:p>
      </dsp:txBody>
      <dsp:txXfrm>
        <a:off x="3509189" y="0"/>
        <a:ext cx="1533702" cy="482301"/>
      </dsp:txXfrm>
    </dsp:sp>
    <dsp:sp modelId="{9381A0D4-23A5-4355-81F6-490B520F2570}">
      <dsp:nvSpPr>
        <dsp:cNvPr id="0" name=""/>
        <dsp:cNvSpPr/>
      </dsp:nvSpPr>
      <dsp:spPr>
        <a:xfrm>
          <a:off x="3509189" y="482301"/>
          <a:ext cx="1533702" cy="52352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mn-lt"/>
              <a:cs typeface="Calibri" panose="020F0502020204030204" pitchFamily="34" charset="0"/>
            </a:rPr>
            <a:t>Chore</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Goal Engagement</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Environmental Accessibility Adaptations</a:t>
          </a:r>
        </a:p>
      </dsp:txBody>
      <dsp:txXfrm>
        <a:off x="3509189" y="482301"/>
        <a:ext cx="1533702" cy="5235298"/>
      </dsp:txXfrm>
    </dsp:sp>
    <dsp:sp modelId="{59F9D62C-17F6-40F0-82B1-FDD7CE0A4953}">
      <dsp:nvSpPr>
        <dsp:cNvPr id="0" name=""/>
        <dsp:cNvSpPr/>
      </dsp:nvSpPr>
      <dsp:spPr>
        <a:xfrm>
          <a:off x="5257609" y="0"/>
          <a:ext cx="1533702" cy="4823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Calibri" panose="020F0502020204030204" pitchFamily="34" charset="0"/>
            </a:rPr>
            <a:t>Home Health Services</a:t>
          </a:r>
        </a:p>
      </dsp:txBody>
      <dsp:txXfrm>
        <a:off x="5257609" y="0"/>
        <a:ext cx="1533702" cy="482301"/>
      </dsp:txXfrm>
    </dsp:sp>
    <dsp:sp modelId="{EE147BD0-ECEE-4C4C-A236-56532B82561D}">
      <dsp:nvSpPr>
        <dsp:cNvPr id="0" name=""/>
        <dsp:cNvSpPr/>
      </dsp:nvSpPr>
      <dsp:spPr>
        <a:xfrm>
          <a:off x="5257609" y="482301"/>
          <a:ext cx="1533702" cy="52352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mn-lt"/>
              <a:cs typeface="Calibri" panose="020F0502020204030204" pitchFamily="34" charset="0"/>
            </a:rPr>
            <a:t>Home Health Aide</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Complex Care Training and Oversight (Skilled RN)</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Home Safety and Independence Evaluation (Occupational Therapy)</a:t>
          </a:r>
        </a:p>
        <a:p>
          <a:pPr marL="114300" lvl="1" indent="-114300" algn="l" defTabSz="622300">
            <a:lnSpc>
              <a:spcPct val="90000"/>
            </a:lnSpc>
            <a:spcBef>
              <a:spcPct val="0"/>
            </a:spcBef>
            <a:spcAft>
              <a:spcPct val="15000"/>
            </a:spcAft>
            <a:buChar char="•"/>
          </a:pPr>
          <a:r>
            <a:rPr lang="en-US" sz="1400" kern="1200">
              <a:latin typeface="+mn-lt"/>
              <a:cs typeface="Calibri" panose="020F0502020204030204" pitchFamily="34" charset="0"/>
            </a:rPr>
            <a:t>Physical Therapy</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Speech Therapy</a:t>
          </a:r>
        </a:p>
      </dsp:txBody>
      <dsp:txXfrm>
        <a:off x="5257609" y="482301"/>
        <a:ext cx="1533702" cy="5235298"/>
      </dsp:txXfrm>
    </dsp:sp>
    <dsp:sp modelId="{D87554A3-8DE6-429F-9D83-7983EB1069F6}">
      <dsp:nvSpPr>
        <dsp:cNvPr id="0" name=""/>
        <dsp:cNvSpPr/>
      </dsp:nvSpPr>
      <dsp:spPr>
        <a:xfrm>
          <a:off x="7006030" y="0"/>
          <a:ext cx="1533702" cy="4823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Calibri" panose="020F0502020204030204" pitchFamily="34" charset="0"/>
            </a:rPr>
            <a:t>Electronic Supports</a:t>
          </a:r>
        </a:p>
      </dsp:txBody>
      <dsp:txXfrm>
        <a:off x="7006030" y="0"/>
        <a:ext cx="1533702" cy="482301"/>
      </dsp:txXfrm>
    </dsp:sp>
    <dsp:sp modelId="{0AB584C6-FF63-4546-A1BF-1D2469A0190F}">
      <dsp:nvSpPr>
        <dsp:cNvPr id="0" name=""/>
        <dsp:cNvSpPr/>
      </dsp:nvSpPr>
      <dsp:spPr>
        <a:xfrm>
          <a:off x="7006030" y="482301"/>
          <a:ext cx="1533702" cy="52352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Assistive Technology Device</a:t>
          </a:r>
        </a:p>
        <a:p>
          <a:pPr marL="114300" lvl="1" indent="-114300" algn="l" defTabSz="622300">
            <a:lnSpc>
              <a:spcPct val="90000"/>
            </a:lnSpc>
            <a:spcBef>
              <a:spcPct val="0"/>
            </a:spcBef>
            <a:spcAft>
              <a:spcPct val="15000"/>
            </a:spcAft>
            <a:buChar char="•"/>
          </a:pPr>
          <a:r>
            <a:rPr lang="en-US" sz="1400" kern="1200">
              <a:latin typeface="+mn-lt"/>
              <a:cs typeface="Calibri" panose="020F0502020204030204" pitchFamily="34" charset="0"/>
            </a:rPr>
            <a:t>Electronic Comfort Pets (non-waiver)</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Virtual Communication and Monitoring</a:t>
          </a:r>
        </a:p>
        <a:p>
          <a:pPr marL="114300" lvl="1" indent="-114300" algn="l" defTabSz="622300">
            <a:lnSpc>
              <a:spcPct val="90000"/>
            </a:lnSpc>
            <a:spcBef>
              <a:spcPct val="0"/>
            </a:spcBef>
            <a:spcAft>
              <a:spcPct val="15000"/>
            </a:spcAft>
            <a:buChar char="•"/>
          </a:pPr>
          <a:r>
            <a:rPr lang="en-US" sz="1400" kern="1200" dirty="0">
              <a:latin typeface="+mn-lt"/>
              <a:cs typeface="Calibri" panose="020F0502020204030204" pitchFamily="34" charset="0"/>
            </a:rPr>
            <a:t>Homebased Wandering Response Systems</a:t>
          </a:r>
        </a:p>
        <a:p>
          <a:pPr marL="114300" lvl="1" indent="-114300" algn="l" defTabSz="622300">
            <a:lnSpc>
              <a:spcPct val="90000"/>
            </a:lnSpc>
            <a:spcBef>
              <a:spcPct val="0"/>
            </a:spcBef>
            <a:spcAft>
              <a:spcPct val="15000"/>
            </a:spcAft>
            <a:buChar char="•"/>
          </a:pPr>
          <a:endParaRPr lang="en-US" sz="1400" kern="1200" dirty="0"/>
        </a:p>
      </dsp:txBody>
      <dsp:txXfrm>
        <a:off x="7006030" y="482301"/>
        <a:ext cx="1533702" cy="5235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0E666-5ED6-41D2-A192-86CC6B4136FA}">
      <dsp:nvSpPr>
        <dsp:cNvPr id="0" name=""/>
        <dsp:cNvSpPr/>
      </dsp:nvSpPr>
      <dsp:spPr>
        <a:xfrm rot="5400000">
          <a:off x="5170378" y="-2098851"/>
          <a:ext cx="85149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SzPct val="100000"/>
            <a:buChar char="•"/>
          </a:pPr>
          <a:r>
            <a:rPr lang="en-US" sz="1600" kern="1200"/>
            <a:t>Management of care plan</a:t>
          </a:r>
        </a:p>
        <a:p>
          <a:pPr marL="171450" lvl="1" indent="-171450" algn="l" defTabSz="711200">
            <a:lnSpc>
              <a:spcPct val="90000"/>
            </a:lnSpc>
            <a:spcBef>
              <a:spcPct val="0"/>
            </a:spcBef>
            <a:spcAft>
              <a:spcPct val="15000"/>
            </a:spcAft>
            <a:buSzPct val="100000"/>
            <a:buChar char="•"/>
          </a:pPr>
          <a:r>
            <a:rPr lang="en-US" sz="1600" kern="1200"/>
            <a:t>Engagement with provider</a:t>
          </a:r>
        </a:p>
        <a:p>
          <a:pPr marL="171450" lvl="1" indent="-171450" algn="l" defTabSz="711200">
            <a:lnSpc>
              <a:spcPct val="90000"/>
            </a:lnSpc>
            <a:spcBef>
              <a:spcPct val="0"/>
            </a:spcBef>
            <a:spcAft>
              <a:spcPct val="15000"/>
            </a:spcAft>
            <a:buChar char="•"/>
          </a:pPr>
          <a:r>
            <a:rPr lang="en-US" sz="1600" kern="1200"/>
            <a:t>Connection to other community resources/partners</a:t>
          </a:r>
        </a:p>
      </dsp:txBody>
      <dsp:txXfrm rot="-5400000">
        <a:off x="2962656" y="150438"/>
        <a:ext cx="5225377" cy="768364"/>
      </dsp:txXfrm>
    </dsp:sp>
    <dsp:sp modelId="{7D9FD4EE-2AB3-4988-9807-CE095FBE857F}">
      <dsp:nvSpPr>
        <dsp:cNvPr id="0" name=""/>
        <dsp:cNvSpPr/>
      </dsp:nvSpPr>
      <dsp:spPr>
        <a:xfrm>
          <a:off x="0" y="2434"/>
          <a:ext cx="2962656" cy="10643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Care Management</a:t>
          </a:r>
        </a:p>
      </dsp:txBody>
      <dsp:txXfrm>
        <a:off x="51958" y="54392"/>
        <a:ext cx="2858740" cy="960456"/>
      </dsp:txXfrm>
    </dsp:sp>
    <dsp:sp modelId="{6BE756CD-E245-4E01-BA40-BE766F35E37C}">
      <dsp:nvSpPr>
        <dsp:cNvPr id="0" name=""/>
        <dsp:cNvSpPr/>
      </dsp:nvSpPr>
      <dsp:spPr>
        <a:xfrm rot="5400000">
          <a:off x="5170378" y="-981260"/>
          <a:ext cx="85149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SzPct val="100000"/>
            <a:buChar char="•"/>
          </a:pPr>
          <a:r>
            <a:rPr lang="en-US" sz="1600" kern="1200"/>
            <a:t>Meets qualifications set by EOEA</a:t>
          </a:r>
        </a:p>
        <a:p>
          <a:pPr marL="171450" lvl="1" indent="-171450" algn="l" defTabSz="711200">
            <a:lnSpc>
              <a:spcPct val="90000"/>
            </a:lnSpc>
            <a:spcBef>
              <a:spcPct val="0"/>
            </a:spcBef>
            <a:spcAft>
              <a:spcPct val="15000"/>
            </a:spcAft>
            <a:buSzPct val="100000"/>
            <a:buChar char="•"/>
          </a:pPr>
          <a:r>
            <a:rPr lang="en-US" sz="1600" kern="1200" dirty="0"/>
            <a:t>Meets programmatic standards</a:t>
          </a:r>
        </a:p>
        <a:p>
          <a:pPr marL="171450" lvl="1" indent="-171450" algn="l" defTabSz="711200">
            <a:lnSpc>
              <a:spcPct val="90000"/>
            </a:lnSpc>
            <a:spcBef>
              <a:spcPct val="0"/>
            </a:spcBef>
            <a:spcAft>
              <a:spcPct val="15000"/>
            </a:spcAft>
            <a:buChar char="•"/>
          </a:pPr>
          <a:r>
            <a:rPr lang="en-US" sz="1600" kern="1200"/>
            <a:t>ASAP contracted, monitored &amp; audited</a:t>
          </a:r>
        </a:p>
      </dsp:txBody>
      <dsp:txXfrm rot="-5400000">
        <a:off x="2962656" y="1268029"/>
        <a:ext cx="5225377" cy="768364"/>
      </dsp:txXfrm>
    </dsp:sp>
    <dsp:sp modelId="{099DBEE2-2B5B-4DF4-84D0-DABEC92543AA}">
      <dsp:nvSpPr>
        <dsp:cNvPr id="0" name=""/>
        <dsp:cNvSpPr/>
      </dsp:nvSpPr>
      <dsp:spPr>
        <a:xfrm>
          <a:off x="0" y="1120025"/>
          <a:ext cx="2962656" cy="10643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Provider Network</a:t>
          </a:r>
        </a:p>
      </dsp:txBody>
      <dsp:txXfrm>
        <a:off x="51958" y="1171983"/>
        <a:ext cx="2858740" cy="960456"/>
      </dsp:txXfrm>
    </dsp:sp>
    <dsp:sp modelId="{F7E774A0-B86E-4758-BAB9-D7E38B2E34DA}">
      <dsp:nvSpPr>
        <dsp:cNvPr id="0" name=""/>
        <dsp:cNvSpPr/>
      </dsp:nvSpPr>
      <dsp:spPr>
        <a:xfrm rot="5400000">
          <a:off x="5170378" y="136330"/>
          <a:ext cx="85149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SzPct val="100000"/>
            <a:buChar char="•"/>
          </a:pPr>
          <a:r>
            <a:rPr lang="en-US" sz="1600" kern="1200"/>
            <a:t>Negotiated based on all ASAP Business</a:t>
          </a:r>
        </a:p>
        <a:p>
          <a:pPr marL="171450" lvl="1" indent="-171450" algn="l" defTabSz="711200">
            <a:lnSpc>
              <a:spcPct val="90000"/>
            </a:lnSpc>
            <a:spcBef>
              <a:spcPct val="0"/>
            </a:spcBef>
            <a:spcAft>
              <a:spcPct val="15000"/>
            </a:spcAft>
            <a:buChar char="•"/>
          </a:pPr>
          <a:r>
            <a:rPr lang="en-US" sz="1600" kern="1200" dirty="0"/>
            <a:t>Less expensive than Private Pay</a:t>
          </a:r>
        </a:p>
        <a:p>
          <a:pPr marL="171450" lvl="1" indent="-171450" algn="l" defTabSz="711200">
            <a:lnSpc>
              <a:spcPct val="90000"/>
            </a:lnSpc>
            <a:spcBef>
              <a:spcPct val="0"/>
            </a:spcBef>
            <a:spcAft>
              <a:spcPct val="15000"/>
            </a:spcAft>
            <a:buChar char="•"/>
          </a:pPr>
          <a:r>
            <a:rPr lang="en-US" sz="1600" kern="1200"/>
            <a:t>State set for certain MassHealth services</a:t>
          </a:r>
        </a:p>
      </dsp:txBody>
      <dsp:txXfrm rot="-5400000">
        <a:off x="2962656" y="2385620"/>
        <a:ext cx="5225377" cy="768364"/>
      </dsp:txXfrm>
    </dsp:sp>
    <dsp:sp modelId="{BF9B2514-2EA7-4339-AEF4-F84B6B62B006}">
      <dsp:nvSpPr>
        <dsp:cNvPr id="0" name=""/>
        <dsp:cNvSpPr/>
      </dsp:nvSpPr>
      <dsp:spPr>
        <a:xfrm>
          <a:off x="0" y="2237616"/>
          <a:ext cx="2962656" cy="10643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Service Rates</a:t>
          </a:r>
        </a:p>
      </dsp:txBody>
      <dsp:txXfrm>
        <a:off x="51958" y="2289574"/>
        <a:ext cx="2858740" cy="960456"/>
      </dsp:txXfrm>
    </dsp:sp>
    <dsp:sp modelId="{146E640D-7DDF-49B3-BC7A-E2EF83DAA829}">
      <dsp:nvSpPr>
        <dsp:cNvPr id="0" name=""/>
        <dsp:cNvSpPr/>
      </dsp:nvSpPr>
      <dsp:spPr>
        <a:xfrm rot="5400000">
          <a:off x="5170378" y="1253922"/>
          <a:ext cx="85149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SzPct val="100000"/>
            <a:buChar char="•"/>
          </a:pPr>
          <a:r>
            <a:rPr lang="en-US" sz="1600" kern="1200"/>
            <a:t>Use ASAP Network of services &amp; providers vs. having to navigate on your own</a:t>
          </a:r>
          <a:r>
            <a:rPr lang="en-US" sz="1600" kern="1200">
              <a:latin typeface="Arial"/>
            </a:rPr>
            <a:t> </a:t>
          </a:r>
        </a:p>
        <a:p>
          <a:pPr marL="171450" lvl="1" indent="-171450" algn="l" defTabSz="711200" rtl="0">
            <a:lnSpc>
              <a:spcPct val="90000"/>
            </a:lnSpc>
            <a:spcBef>
              <a:spcPct val="0"/>
            </a:spcBef>
            <a:spcAft>
              <a:spcPct val="15000"/>
            </a:spcAft>
            <a:buChar char="•"/>
          </a:pPr>
          <a:r>
            <a:rPr lang="en-US" sz="1600" kern="1200">
              <a:latin typeface="Arial"/>
            </a:rPr>
            <a:t>Benefit of having an advocate to address concerns</a:t>
          </a:r>
        </a:p>
      </dsp:txBody>
      <dsp:txXfrm rot="-5400000">
        <a:off x="2962656" y="3503212"/>
        <a:ext cx="5225377" cy="768364"/>
      </dsp:txXfrm>
    </dsp:sp>
    <dsp:sp modelId="{3DBE8E85-8C96-4817-B247-41D48C774E39}">
      <dsp:nvSpPr>
        <dsp:cNvPr id="0" name=""/>
        <dsp:cNvSpPr/>
      </dsp:nvSpPr>
      <dsp:spPr>
        <a:xfrm>
          <a:off x="0" y="3355207"/>
          <a:ext cx="2962656" cy="10643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Advocacy</a:t>
          </a:r>
        </a:p>
      </dsp:txBody>
      <dsp:txXfrm>
        <a:off x="51958" y="3407165"/>
        <a:ext cx="2858740" cy="960456"/>
      </dsp:txXfrm>
    </dsp:sp>
    <dsp:sp modelId="{84790222-4A64-46E2-B457-E3EE70B12C87}">
      <dsp:nvSpPr>
        <dsp:cNvPr id="0" name=""/>
        <dsp:cNvSpPr/>
      </dsp:nvSpPr>
      <dsp:spPr>
        <a:xfrm rot="5400000">
          <a:off x="5170378" y="2371513"/>
          <a:ext cx="85149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SzPct val="100000"/>
            <a:buChar char="•"/>
          </a:pPr>
          <a:r>
            <a:rPr lang="en-US" sz="1600" kern="1200"/>
            <a:t>Benefits of HC Enrollment vs. Private Pay</a:t>
          </a:r>
          <a:r>
            <a:rPr lang="en-US" sz="1600" kern="1200">
              <a:latin typeface="Arial"/>
            </a:rPr>
            <a:t> </a:t>
          </a:r>
          <a:endParaRPr lang="en-US" sz="1600" kern="1200"/>
        </a:p>
        <a:p>
          <a:pPr marL="171450" lvl="1" indent="-171450" algn="l" defTabSz="711200">
            <a:lnSpc>
              <a:spcPct val="90000"/>
            </a:lnSpc>
            <a:spcBef>
              <a:spcPct val="0"/>
            </a:spcBef>
            <a:spcAft>
              <a:spcPct val="15000"/>
            </a:spcAft>
            <a:buSzPct val="100000"/>
            <a:buChar char="•"/>
          </a:pPr>
          <a:r>
            <a:rPr lang="en-US" sz="1600" kern="1200"/>
            <a:t>No minimum service plan required</a:t>
          </a:r>
        </a:p>
        <a:p>
          <a:pPr marL="171450" lvl="1" indent="-171450" algn="l" defTabSz="711200">
            <a:lnSpc>
              <a:spcPct val="90000"/>
            </a:lnSpc>
            <a:spcBef>
              <a:spcPct val="0"/>
            </a:spcBef>
            <a:spcAft>
              <a:spcPct val="15000"/>
            </a:spcAft>
            <a:buSzPct val="100000"/>
            <a:buChar char="•"/>
          </a:pPr>
          <a:r>
            <a:rPr lang="en-US" sz="1600" kern="1200"/>
            <a:t>Centralized care coordination by Care Managers</a:t>
          </a:r>
        </a:p>
      </dsp:txBody>
      <dsp:txXfrm rot="-5400000">
        <a:off x="2962656" y="4620803"/>
        <a:ext cx="5225377" cy="768364"/>
      </dsp:txXfrm>
    </dsp:sp>
    <dsp:sp modelId="{C09B02B5-1F30-4B8E-B498-BF3C7A00AD89}">
      <dsp:nvSpPr>
        <dsp:cNvPr id="0" name=""/>
        <dsp:cNvSpPr/>
      </dsp:nvSpPr>
      <dsp:spPr>
        <a:xfrm>
          <a:off x="0" y="4472799"/>
          <a:ext cx="2962656" cy="10643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Arial"/>
            </a:rPr>
            <a:t>Consumers with a High % Co-Pay</a:t>
          </a:r>
          <a:endParaRPr lang="en-US" sz="2700" kern="1200"/>
        </a:p>
      </dsp:txBody>
      <dsp:txXfrm>
        <a:off x="51958" y="4524757"/>
        <a:ext cx="2858740" cy="9604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0A74E-16B7-44F4-B165-134EC5407AAA}">
      <dsp:nvSpPr>
        <dsp:cNvPr id="0" name=""/>
        <dsp:cNvSpPr/>
      </dsp:nvSpPr>
      <dsp:spPr>
        <a:xfrm>
          <a:off x="0" y="460760"/>
          <a:ext cx="8437912" cy="608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Requires nursing facility level of care (LOC) </a:t>
          </a:r>
        </a:p>
      </dsp:txBody>
      <dsp:txXfrm>
        <a:off x="29700" y="490460"/>
        <a:ext cx="8378512" cy="549000"/>
      </dsp:txXfrm>
    </dsp:sp>
    <dsp:sp modelId="{8E2B57AF-608A-4EF3-9E8A-C98AAE923DF0}">
      <dsp:nvSpPr>
        <dsp:cNvPr id="0" name=""/>
        <dsp:cNvSpPr/>
      </dsp:nvSpPr>
      <dsp:spPr>
        <a:xfrm>
          <a:off x="0" y="1069160"/>
          <a:ext cx="843791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Clinical Eligibility Criteria based on Federal Requirements</a:t>
          </a:r>
        </a:p>
      </dsp:txBody>
      <dsp:txXfrm>
        <a:off x="0" y="1069160"/>
        <a:ext cx="8437912" cy="430560"/>
      </dsp:txXfrm>
    </dsp:sp>
    <dsp:sp modelId="{456D8B42-7148-4285-9DD9-6B7B5ED7B90F}">
      <dsp:nvSpPr>
        <dsp:cNvPr id="0" name=""/>
        <dsp:cNvSpPr/>
      </dsp:nvSpPr>
      <dsp:spPr>
        <a:xfrm>
          <a:off x="0" y="1499720"/>
          <a:ext cx="8437912" cy="6084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Participants must be financially eligible for MassHealth</a:t>
          </a:r>
        </a:p>
      </dsp:txBody>
      <dsp:txXfrm>
        <a:off x="29700" y="1529420"/>
        <a:ext cx="8378512" cy="549000"/>
      </dsp:txXfrm>
    </dsp:sp>
    <dsp:sp modelId="{43C18FEF-096B-4FB9-BB78-E4A39D1451BB}">
      <dsp:nvSpPr>
        <dsp:cNvPr id="0" name=""/>
        <dsp:cNvSpPr/>
      </dsp:nvSpPr>
      <dsp:spPr>
        <a:xfrm>
          <a:off x="0" y="2108120"/>
          <a:ext cx="843791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Financial Eligibility for HCBS Waivers based on Federal Regulations</a:t>
          </a:r>
        </a:p>
        <a:p>
          <a:pPr marL="228600" lvl="1" indent="-228600" algn="l" defTabSz="889000">
            <a:lnSpc>
              <a:spcPct val="90000"/>
            </a:lnSpc>
            <a:spcBef>
              <a:spcPct val="0"/>
            </a:spcBef>
            <a:spcAft>
              <a:spcPct val="20000"/>
            </a:spcAft>
            <a:buChar char="•"/>
          </a:pPr>
          <a:r>
            <a:rPr lang="en-US" sz="2000" kern="1200"/>
            <a:t>MassHealth is the only entity that can determine financial eligibility</a:t>
          </a:r>
        </a:p>
      </dsp:txBody>
      <dsp:txXfrm>
        <a:off x="0" y="2108120"/>
        <a:ext cx="8437912" cy="659295"/>
      </dsp:txXfrm>
    </dsp:sp>
    <dsp:sp modelId="{127947F1-192F-49F2-959E-3366190B4C38}">
      <dsp:nvSpPr>
        <dsp:cNvPr id="0" name=""/>
        <dsp:cNvSpPr/>
      </dsp:nvSpPr>
      <dsp:spPr>
        <a:xfrm>
          <a:off x="0" y="2767415"/>
          <a:ext cx="8437912" cy="6084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Applicants Income (Spouse’s Income not Reviewed)</a:t>
          </a:r>
        </a:p>
      </dsp:txBody>
      <dsp:txXfrm>
        <a:off x="29700" y="2797115"/>
        <a:ext cx="8378512" cy="549000"/>
      </dsp:txXfrm>
    </dsp:sp>
    <dsp:sp modelId="{E2B2D697-F172-4730-B030-415BE931B8F9}">
      <dsp:nvSpPr>
        <dsp:cNvPr id="0" name=""/>
        <dsp:cNvSpPr/>
      </dsp:nvSpPr>
      <dsp:spPr>
        <a:xfrm>
          <a:off x="0" y="3375816"/>
          <a:ext cx="843791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Below 300% SSI Federal Benefit Rate</a:t>
          </a:r>
        </a:p>
        <a:p>
          <a:pPr marL="228600" lvl="1" indent="-228600" algn="l" defTabSz="889000">
            <a:lnSpc>
              <a:spcPct val="90000"/>
            </a:lnSpc>
            <a:spcBef>
              <a:spcPct val="0"/>
            </a:spcBef>
            <a:spcAft>
              <a:spcPct val="20000"/>
            </a:spcAft>
            <a:buChar char="•"/>
          </a:pPr>
          <a:r>
            <a:rPr lang="en-US" sz="2000" kern="1200"/>
            <a:t>2024 300% SSI FBR is $2,829</a:t>
          </a:r>
        </a:p>
      </dsp:txBody>
      <dsp:txXfrm>
        <a:off x="0" y="3375816"/>
        <a:ext cx="8437912" cy="659295"/>
      </dsp:txXfrm>
    </dsp:sp>
    <dsp:sp modelId="{3ECA299A-AD0E-4E40-A2E8-7DFB30BE4790}">
      <dsp:nvSpPr>
        <dsp:cNvPr id="0" name=""/>
        <dsp:cNvSpPr/>
      </dsp:nvSpPr>
      <dsp:spPr>
        <a:xfrm>
          <a:off x="0" y="4035111"/>
          <a:ext cx="8437912" cy="6084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Assets 2024</a:t>
          </a:r>
        </a:p>
      </dsp:txBody>
      <dsp:txXfrm>
        <a:off x="29700" y="4064811"/>
        <a:ext cx="8378512" cy="549000"/>
      </dsp:txXfrm>
    </dsp:sp>
    <dsp:sp modelId="{011486E2-467B-4344-B408-2C6E82DC2EA5}">
      <dsp:nvSpPr>
        <dsp:cNvPr id="0" name=""/>
        <dsp:cNvSpPr/>
      </dsp:nvSpPr>
      <dsp:spPr>
        <a:xfrm>
          <a:off x="0" y="4643511"/>
          <a:ext cx="843791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Requirement for applicant is $2,000</a:t>
          </a:r>
        </a:p>
        <a:p>
          <a:pPr marL="228600" lvl="1" indent="-228600" algn="l" defTabSz="889000">
            <a:lnSpc>
              <a:spcPct val="90000"/>
            </a:lnSpc>
            <a:spcBef>
              <a:spcPct val="0"/>
            </a:spcBef>
            <a:spcAft>
              <a:spcPct val="20000"/>
            </a:spcAft>
            <a:buChar char="•"/>
          </a:pPr>
          <a:r>
            <a:rPr lang="en-US" sz="2000" kern="1200"/>
            <a:t>Countable limit on applicant’s spouse is $154,140</a:t>
          </a:r>
        </a:p>
      </dsp:txBody>
      <dsp:txXfrm>
        <a:off x="0" y="4643511"/>
        <a:ext cx="8437912" cy="6592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166C-8B1D-4E3B-A0EF-4688A376958B}">
      <dsp:nvSpPr>
        <dsp:cNvPr id="0" name=""/>
        <dsp:cNvSpPr/>
      </dsp:nvSpPr>
      <dsp:spPr>
        <a:xfrm>
          <a:off x="0" y="224476"/>
          <a:ext cx="7743731"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ct val="100000"/>
            <a:buNone/>
          </a:pPr>
          <a:r>
            <a:rPr lang="en-US" altLang="en-US" sz="2400" b="1" kern="1200" dirty="0"/>
            <a:t>Consumer Directed Care</a:t>
          </a:r>
          <a:r>
            <a:rPr lang="en-US" altLang="en-US" sz="2400" kern="1200" dirty="0"/>
            <a:t> (CDC)</a:t>
          </a:r>
          <a:endParaRPr lang="en-US" sz="2400" kern="1200" dirty="0"/>
        </a:p>
      </dsp:txBody>
      <dsp:txXfrm>
        <a:off x="27415" y="251891"/>
        <a:ext cx="7688901" cy="506769"/>
      </dsp:txXfrm>
    </dsp:sp>
    <dsp:sp modelId="{0C52B710-288A-419C-97C7-58257CB9BE82}">
      <dsp:nvSpPr>
        <dsp:cNvPr id="0" name=""/>
        <dsp:cNvSpPr/>
      </dsp:nvSpPr>
      <dsp:spPr>
        <a:xfrm>
          <a:off x="0" y="786076"/>
          <a:ext cx="7743731"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86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altLang="en-US" sz="1900" kern="1200" dirty="0"/>
            <a:t>A </a:t>
          </a:r>
          <a:r>
            <a:rPr lang="en-US" altLang="en-US" sz="1900" i="1" kern="1200" dirty="0"/>
            <a:t>self-directed</a:t>
          </a:r>
          <a:r>
            <a:rPr lang="en-US" altLang="en-US" sz="1900" kern="1200" dirty="0"/>
            <a:t> service delivery option for non-waiver enrolled consumers in accordance with EOEA PI-18-02</a:t>
          </a:r>
        </a:p>
        <a:p>
          <a:pPr marL="171450" lvl="1" indent="-171450" algn="l" defTabSz="844550">
            <a:lnSpc>
              <a:spcPct val="90000"/>
            </a:lnSpc>
            <a:spcBef>
              <a:spcPct val="0"/>
            </a:spcBef>
            <a:spcAft>
              <a:spcPct val="20000"/>
            </a:spcAft>
            <a:buChar char="•"/>
          </a:pPr>
          <a:r>
            <a:rPr lang="en-US" altLang="en-US" sz="1900" b="1" kern="1200"/>
            <a:t>Consumer</a:t>
          </a:r>
          <a:r>
            <a:rPr lang="en-US" altLang="en-US" sz="1900" kern="1200"/>
            <a:t> can choose to recruit, train and hire their own worker for personal assistance services </a:t>
          </a:r>
        </a:p>
        <a:p>
          <a:pPr marL="171450" lvl="1" indent="-171450" algn="l" defTabSz="844550">
            <a:lnSpc>
              <a:spcPct val="90000"/>
            </a:lnSpc>
            <a:spcBef>
              <a:spcPct val="0"/>
            </a:spcBef>
            <a:spcAft>
              <a:spcPct val="20000"/>
            </a:spcAft>
            <a:buChar char="•"/>
          </a:pPr>
          <a:r>
            <a:rPr lang="en-US" altLang="en-US" sz="1900" b="1" kern="1200"/>
            <a:t>ASAP</a:t>
          </a:r>
          <a:r>
            <a:rPr lang="en-US" altLang="en-US" sz="1900" kern="1200"/>
            <a:t> assesses need &amp; authorizes an average number of hours per week, is responsible for the overall management of program service costs within the limits for HCB-NW and ECOP program </a:t>
          </a:r>
        </a:p>
      </dsp:txBody>
      <dsp:txXfrm>
        <a:off x="0" y="786076"/>
        <a:ext cx="7743731" cy="1937520"/>
      </dsp:txXfrm>
    </dsp:sp>
    <dsp:sp modelId="{DB8BFFCF-0CE2-4D1C-A9C0-9AA4EBD62804}">
      <dsp:nvSpPr>
        <dsp:cNvPr id="0" name=""/>
        <dsp:cNvSpPr/>
      </dsp:nvSpPr>
      <dsp:spPr>
        <a:xfrm>
          <a:off x="0" y="2723596"/>
          <a:ext cx="7743731"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b="1" kern="1200"/>
            <a:t>Services Offered</a:t>
          </a:r>
        </a:p>
      </dsp:txBody>
      <dsp:txXfrm>
        <a:off x="27415" y="2751011"/>
        <a:ext cx="7688901" cy="506769"/>
      </dsp:txXfrm>
    </dsp:sp>
    <dsp:sp modelId="{D767F660-6EAB-42B8-A63D-FC1894F3DEA7}">
      <dsp:nvSpPr>
        <dsp:cNvPr id="0" name=""/>
        <dsp:cNvSpPr/>
      </dsp:nvSpPr>
      <dsp:spPr>
        <a:xfrm>
          <a:off x="0" y="3285196"/>
          <a:ext cx="7743731"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86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altLang="en-US" sz="1900" kern="1200" dirty="0"/>
            <a:t>Homemaking</a:t>
          </a:r>
        </a:p>
        <a:p>
          <a:pPr marL="171450" lvl="1" indent="-171450" algn="l" defTabSz="844550">
            <a:lnSpc>
              <a:spcPct val="90000"/>
            </a:lnSpc>
            <a:spcBef>
              <a:spcPct val="0"/>
            </a:spcBef>
            <a:spcAft>
              <a:spcPct val="20000"/>
            </a:spcAft>
            <a:buChar char="•"/>
          </a:pPr>
          <a:r>
            <a:rPr lang="en-US" altLang="en-US" sz="1900" kern="1200"/>
            <a:t>Personal Care</a:t>
          </a:r>
        </a:p>
        <a:p>
          <a:pPr marL="171450" lvl="1" indent="-171450" algn="l" defTabSz="844550">
            <a:lnSpc>
              <a:spcPct val="90000"/>
            </a:lnSpc>
            <a:spcBef>
              <a:spcPct val="0"/>
            </a:spcBef>
            <a:spcAft>
              <a:spcPct val="20000"/>
            </a:spcAft>
            <a:buChar char="•"/>
          </a:pPr>
          <a:r>
            <a:rPr lang="en-US" altLang="en-US" sz="1900" kern="1200"/>
            <a:t>Home Health Aide</a:t>
          </a:r>
        </a:p>
        <a:p>
          <a:pPr marL="171450" lvl="1" indent="-171450" algn="l" defTabSz="844550">
            <a:lnSpc>
              <a:spcPct val="90000"/>
            </a:lnSpc>
            <a:spcBef>
              <a:spcPct val="0"/>
            </a:spcBef>
            <a:spcAft>
              <a:spcPct val="20000"/>
            </a:spcAft>
            <a:buChar char="•"/>
          </a:pPr>
          <a:r>
            <a:rPr lang="en-US" altLang="en-US" sz="1900" kern="1200"/>
            <a:t>Transportation</a:t>
          </a:r>
        </a:p>
        <a:p>
          <a:pPr marL="171450" lvl="1" indent="-171450" algn="l" defTabSz="844550">
            <a:lnSpc>
              <a:spcPct val="90000"/>
            </a:lnSpc>
            <a:spcBef>
              <a:spcPct val="0"/>
            </a:spcBef>
            <a:spcAft>
              <a:spcPct val="20000"/>
            </a:spcAft>
            <a:buChar char="•"/>
          </a:pPr>
          <a:r>
            <a:rPr lang="en-US" altLang="en-US" sz="1900" kern="1200"/>
            <a:t>Chore</a:t>
          </a:r>
        </a:p>
        <a:p>
          <a:pPr marL="171450" lvl="1" indent="-171450" algn="l" defTabSz="844550">
            <a:lnSpc>
              <a:spcPct val="90000"/>
            </a:lnSpc>
            <a:spcBef>
              <a:spcPct val="0"/>
            </a:spcBef>
            <a:spcAft>
              <a:spcPct val="20000"/>
            </a:spcAft>
            <a:buChar char="•"/>
          </a:pPr>
          <a:r>
            <a:rPr lang="en-US" altLang="en-US" sz="1900" kern="1200"/>
            <a:t>Companion</a:t>
          </a:r>
        </a:p>
      </dsp:txBody>
      <dsp:txXfrm>
        <a:off x="0" y="3285196"/>
        <a:ext cx="7743731" cy="1838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ABDE8-3788-4329-BF44-CD530A5577B5}">
      <dsp:nvSpPr>
        <dsp:cNvPr id="0" name=""/>
        <dsp:cNvSpPr/>
      </dsp:nvSpPr>
      <dsp:spPr>
        <a:xfrm>
          <a:off x="0" y="8693"/>
          <a:ext cx="797610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SzPct val="100000"/>
            <a:buNone/>
          </a:pPr>
          <a:r>
            <a:rPr lang="en-US" sz="2600" b="1" kern="1200" dirty="0"/>
            <a:t>Veteran’s Independence Plus Program (VIP)</a:t>
          </a:r>
          <a:endParaRPr lang="en-US" sz="2600" kern="1200" dirty="0"/>
        </a:p>
      </dsp:txBody>
      <dsp:txXfrm>
        <a:off x="29700" y="38393"/>
        <a:ext cx="7916702" cy="549000"/>
      </dsp:txXfrm>
    </dsp:sp>
    <dsp:sp modelId="{D597D418-EE42-4D4D-B02F-175B205C0384}">
      <dsp:nvSpPr>
        <dsp:cNvPr id="0" name=""/>
        <dsp:cNvSpPr/>
      </dsp:nvSpPr>
      <dsp:spPr>
        <a:xfrm>
          <a:off x="0" y="691973"/>
          <a:ext cx="797610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altLang="en-US" sz="2600" b="1" kern="1200"/>
            <a:t>VIP Program serves </a:t>
          </a:r>
        </a:p>
      </dsp:txBody>
      <dsp:txXfrm>
        <a:off x="29700" y="721673"/>
        <a:ext cx="7916702" cy="549000"/>
      </dsp:txXfrm>
    </dsp:sp>
    <dsp:sp modelId="{819A85B5-66BA-4F05-B4C9-C38816F8464A}">
      <dsp:nvSpPr>
        <dsp:cNvPr id="0" name=""/>
        <dsp:cNvSpPr/>
      </dsp:nvSpPr>
      <dsp:spPr>
        <a:xfrm>
          <a:off x="0" y="1300373"/>
          <a:ext cx="7976102"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24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altLang="en-US" sz="2000" kern="1200"/>
            <a:t>Veterans of any age</a:t>
          </a:r>
        </a:p>
        <a:p>
          <a:pPr marL="228600" lvl="1" indent="-228600" algn="l" defTabSz="889000">
            <a:lnSpc>
              <a:spcPct val="90000"/>
            </a:lnSpc>
            <a:spcBef>
              <a:spcPct val="0"/>
            </a:spcBef>
            <a:spcAft>
              <a:spcPct val="20000"/>
            </a:spcAft>
            <a:buChar char="•"/>
          </a:pPr>
          <a:r>
            <a:rPr lang="en-US" altLang="en-US" sz="2000" kern="1200"/>
            <a:t>at risk of nursing home admission</a:t>
          </a:r>
        </a:p>
        <a:p>
          <a:pPr marL="228600" lvl="1" indent="-228600" algn="l" defTabSz="889000">
            <a:lnSpc>
              <a:spcPct val="90000"/>
            </a:lnSpc>
            <a:spcBef>
              <a:spcPct val="0"/>
            </a:spcBef>
            <a:spcAft>
              <a:spcPct val="20000"/>
            </a:spcAft>
            <a:buChar char="•"/>
          </a:pPr>
          <a:r>
            <a:rPr lang="en-US" altLang="en-US" sz="2000" kern="1200"/>
            <a:t>Supports family Caregivers</a:t>
          </a:r>
        </a:p>
      </dsp:txBody>
      <dsp:txXfrm>
        <a:off x="0" y="1300373"/>
        <a:ext cx="7976102" cy="995670"/>
      </dsp:txXfrm>
    </dsp:sp>
    <dsp:sp modelId="{B0F82C0F-196F-442C-BFFA-5F60F033D81D}">
      <dsp:nvSpPr>
        <dsp:cNvPr id="0" name=""/>
        <dsp:cNvSpPr/>
      </dsp:nvSpPr>
      <dsp:spPr>
        <a:xfrm>
          <a:off x="0" y="2296043"/>
          <a:ext cx="797610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altLang="en-US" sz="2600" b="1" kern="1200" dirty="0"/>
            <a:t>VIP Program qualifications</a:t>
          </a:r>
        </a:p>
      </dsp:txBody>
      <dsp:txXfrm>
        <a:off x="29700" y="2325743"/>
        <a:ext cx="7916702" cy="549000"/>
      </dsp:txXfrm>
    </dsp:sp>
    <dsp:sp modelId="{D653E7B9-D61A-407A-957B-B0E34B84F4AB}">
      <dsp:nvSpPr>
        <dsp:cNvPr id="0" name=""/>
        <dsp:cNvSpPr/>
      </dsp:nvSpPr>
      <dsp:spPr>
        <a:xfrm>
          <a:off x="0" y="2904443"/>
          <a:ext cx="7976102"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24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altLang="en-US" sz="2000" kern="1200"/>
            <a:t>Receive primary care at VAMC (Veteran’s Administration Medical Center)</a:t>
          </a:r>
        </a:p>
        <a:p>
          <a:pPr marL="228600" lvl="1" indent="-228600" algn="l" defTabSz="889000">
            <a:lnSpc>
              <a:spcPct val="90000"/>
            </a:lnSpc>
            <a:spcBef>
              <a:spcPct val="0"/>
            </a:spcBef>
            <a:spcAft>
              <a:spcPct val="20000"/>
            </a:spcAft>
            <a:buChar char="•"/>
          </a:pPr>
          <a:r>
            <a:rPr lang="en-US" altLang="en-US" sz="2000" kern="1200"/>
            <a:t>Have a VA primary care team</a:t>
          </a:r>
        </a:p>
        <a:p>
          <a:pPr marL="228600" lvl="1" indent="-228600" algn="l" defTabSz="889000">
            <a:lnSpc>
              <a:spcPct val="90000"/>
            </a:lnSpc>
            <a:spcBef>
              <a:spcPct val="0"/>
            </a:spcBef>
            <a:spcAft>
              <a:spcPct val="20000"/>
            </a:spcAft>
            <a:buChar char="•"/>
          </a:pPr>
          <a:r>
            <a:rPr lang="en-US" altLang="en-US" sz="2000" kern="1200"/>
            <a:t>Meet the eligibility criteria for home and community-based services as determined by VA</a:t>
          </a:r>
        </a:p>
        <a:p>
          <a:pPr marL="228600" lvl="1" indent="-228600" algn="l" defTabSz="889000">
            <a:lnSpc>
              <a:spcPct val="90000"/>
            </a:lnSpc>
            <a:spcBef>
              <a:spcPct val="0"/>
            </a:spcBef>
            <a:spcAft>
              <a:spcPct val="20000"/>
            </a:spcAft>
            <a:buChar char="•"/>
          </a:pPr>
          <a:r>
            <a:rPr lang="en-US" altLang="en-US" sz="2000" kern="1200"/>
            <a:t>Receive a referral to VIP Program from the VAMC</a:t>
          </a:r>
        </a:p>
      </dsp:txBody>
      <dsp:txXfrm>
        <a:off x="0" y="2904443"/>
        <a:ext cx="7976102" cy="1829880"/>
      </dsp:txXfrm>
    </dsp:sp>
    <dsp:sp modelId="{80B92718-BC9D-49B0-929B-162A6B6C4850}">
      <dsp:nvSpPr>
        <dsp:cNvPr id="0" name=""/>
        <dsp:cNvSpPr/>
      </dsp:nvSpPr>
      <dsp:spPr>
        <a:xfrm>
          <a:off x="0" y="4734323"/>
          <a:ext cx="797610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altLang="en-US" sz="2600" b="1" kern="1200"/>
            <a:t>ASAP case manage VIP enrollees (Care Advisor)</a:t>
          </a:r>
        </a:p>
      </dsp:txBody>
      <dsp:txXfrm>
        <a:off x="29700" y="4764023"/>
        <a:ext cx="7916702" cy="549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4ABB-E418-4C7A-8049-94F372D50499}">
      <dsp:nvSpPr>
        <dsp:cNvPr id="0" name=""/>
        <dsp:cNvSpPr/>
      </dsp:nvSpPr>
      <dsp:spPr>
        <a:xfrm>
          <a:off x="0" y="482185"/>
          <a:ext cx="2269807" cy="1361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Sans-Serif"/>
            <a:buNone/>
          </a:pPr>
          <a:r>
            <a:rPr lang="en-US" sz="1500" kern="1200" dirty="0"/>
            <a:t>Engages with residents who are in the nursing facility to understand if they are interested in returning to the community </a:t>
          </a:r>
        </a:p>
      </dsp:txBody>
      <dsp:txXfrm>
        <a:off x="0" y="482185"/>
        <a:ext cx="2269807" cy="1361884"/>
      </dsp:txXfrm>
    </dsp:sp>
    <dsp:sp modelId="{03D9D86A-F1C7-4A45-B1C5-063CDEF71DDD}">
      <dsp:nvSpPr>
        <dsp:cNvPr id="0" name=""/>
        <dsp:cNvSpPr/>
      </dsp:nvSpPr>
      <dsp:spPr>
        <a:xfrm>
          <a:off x="2496788" y="482185"/>
          <a:ext cx="2269807" cy="1361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Provides informed choice on community transition options</a:t>
          </a:r>
        </a:p>
      </dsp:txBody>
      <dsp:txXfrm>
        <a:off x="2496788" y="482185"/>
        <a:ext cx="2269807" cy="1361884"/>
      </dsp:txXfrm>
    </dsp:sp>
    <dsp:sp modelId="{6EED75C9-D330-4F19-96BD-1E376949E428}">
      <dsp:nvSpPr>
        <dsp:cNvPr id="0" name=""/>
        <dsp:cNvSpPr/>
      </dsp:nvSpPr>
      <dsp:spPr>
        <a:xfrm>
          <a:off x="4993576" y="482185"/>
          <a:ext cx="2269807" cy="1361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Provides assistance &amp; coordination with discharge planning </a:t>
          </a:r>
        </a:p>
      </dsp:txBody>
      <dsp:txXfrm>
        <a:off x="4993576" y="482185"/>
        <a:ext cx="2269807" cy="1361884"/>
      </dsp:txXfrm>
    </dsp:sp>
    <dsp:sp modelId="{D1246E7F-1383-423B-89F9-BDD9FDD0FFD5}">
      <dsp:nvSpPr>
        <dsp:cNvPr id="0" name=""/>
        <dsp:cNvSpPr/>
      </dsp:nvSpPr>
      <dsp:spPr>
        <a:xfrm>
          <a:off x="1248394" y="2071050"/>
          <a:ext cx="2269807" cy="1361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Connects residents to state programs &amp; local community supports</a:t>
          </a:r>
        </a:p>
      </dsp:txBody>
      <dsp:txXfrm>
        <a:off x="1248394" y="2071050"/>
        <a:ext cx="2269807" cy="1361884"/>
      </dsp:txXfrm>
    </dsp:sp>
    <dsp:sp modelId="{AD86DFA6-B055-4F27-8E06-41B6F66BC7B6}">
      <dsp:nvSpPr>
        <dsp:cNvPr id="0" name=""/>
        <dsp:cNvSpPr/>
      </dsp:nvSpPr>
      <dsp:spPr>
        <a:xfrm>
          <a:off x="3745182" y="2071050"/>
          <a:ext cx="2269807" cy="1361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Assists the resident in mitigating issues that may impact their ability to successfully transfer to the community</a:t>
          </a:r>
        </a:p>
      </dsp:txBody>
      <dsp:txXfrm>
        <a:off x="3745182" y="2071050"/>
        <a:ext cx="2269807" cy="13618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EB202-A9EA-4A87-BD1F-2151C25F5154}">
      <dsp:nvSpPr>
        <dsp:cNvPr id="0" name=""/>
        <dsp:cNvSpPr/>
      </dsp:nvSpPr>
      <dsp:spPr>
        <a:xfrm>
          <a:off x="0" y="448110"/>
          <a:ext cx="8630119" cy="7787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mn-lt"/>
              <a:cs typeface="Calibri" panose="020F0502020204030204" pitchFamily="34" charset="0"/>
            </a:rPr>
            <a:t>Grant included funding for </a:t>
          </a:r>
          <a:r>
            <a:rPr lang="en-US" sz="2400" b="1" kern="1200" dirty="0">
              <a:latin typeface="+mn-lt"/>
              <a:cs typeface="Calibri" panose="020F0502020204030204" pitchFamily="34" charset="0"/>
            </a:rPr>
            <a:t>HCBS Hospital Liaison </a:t>
          </a:r>
          <a:r>
            <a:rPr lang="en-US" sz="2400" kern="1200" dirty="0">
              <a:latin typeface="+mn-lt"/>
              <a:cs typeface="Calibri" panose="020F0502020204030204" pitchFamily="34" charset="0"/>
            </a:rPr>
            <a:t>and/or </a:t>
          </a:r>
          <a:r>
            <a:rPr lang="en-US" sz="2400" b="1" kern="1200" dirty="0">
              <a:latin typeface="+mn-lt"/>
              <a:cs typeface="Calibri" panose="020F0502020204030204" pitchFamily="34" charset="0"/>
            </a:rPr>
            <a:t>Innovation</a:t>
          </a:r>
          <a:r>
            <a:rPr lang="en-US" sz="2400" kern="1200" dirty="0">
              <a:latin typeface="+mn-lt"/>
              <a:cs typeface="Calibri" panose="020F0502020204030204" pitchFamily="34" charset="0"/>
            </a:rPr>
            <a:t> programs</a:t>
          </a:r>
          <a:endParaRPr lang="en-US" sz="2400" kern="1200" dirty="0">
            <a:latin typeface="+mn-lt"/>
          </a:endParaRPr>
        </a:p>
      </dsp:txBody>
      <dsp:txXfrm>
        <a:off x="38013" y="486123"/>
        <a:ext cx="8554093" cy="702678"/>
      </dsp:txXfrm>
    </dsp:sp>
    <dsp:sp modelId="{B4372822-4C92-47CE-BB44-6E5179EC6601}">
      <dsp:nvSpPr>
        <dsp:cNvPr id="0" name=""/>
        <dsp:cNvSpPr/>
      </dsp:nvSpPr>
      <dsp:spPr>
        <a:xfrm>
          <a:off x="0" y="1229032"/>
          <a:ext cx="8630119"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00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effectLst/>
              <a:latin typeface="+mn-lt"/>
              <a:ea typeface="Times New Roman" panose="02020603050405020304" pitchFamily="18" charset="0"/>
              <a:cs typeface="Calibri" panose="020F0502020204030204" pitchFamily="34" charset="0"/>
            </a:rPr>
            <a:t>The embedding of ASAP staff within the hospital to serve as </a:t>
          </a:r>
          <a:r>
            <a:rPr lang="en-US" sz="2000" b="1" kern="1200" dirty="0">
              <a:effectLst/>
              <a:latin typeface="+mn-lt"/>
              <a:ea typeface="Times New Roman" panose="02020603050405020304" pitchFamily="18" charset="0"/>
              <a:cs typeface="Calibri" panose="020F0502020204030204" pitchFamily="34" charset="0"/>
            </a:rPr>
            <a:t>HCBS Hospital Liaisons </a:t>
          </a:r>
          <a:r>
            <a:rPr lang="en-US" sz="2000" kern="1200" dirty="0">
              <a:effectLst/>
              <a:latin typeface="+mn-lt"/>
              <a:ea typeface="Times New Roman" panose="02020603050405020304" pitchFamily="18" charset="0"/>
              <a:cs typeface="Calibri" panose="020F0502020204030204" pitchFamily="34" charset="0"/>
            </a:rPr>
            <a:t>to help connect individuals ready for discharge to HCBS alternatives</a:t>
          </a:r>
        </a:p>
        <a:p>
          <a:pPr marL="457200" lvl="2" indent="-228600" algn="l" defTabSz="889000">
            <a:lnSpc>
              <a:spcPct val="90000"/>
            </a:lnSpc>
            <a:spcBef>
              <a:spcPct val="0"/>
            </a:spcBef>
            <a:spcAft>
              <a:spcPct val="20000"/>
            </a:spcAft>
            <a:buChar char="•"/>
          </a:pPr>
          <a:r>
            <a:rPr lang="en-US" sz="2000" kern="1200" dirty="0">
              <a:latin typeface="+mn-lt"/>
              <a:ea typeface="Times New Roman" panose="02020603050405020304" pitchFamily="18" charset="0"/>
              <a:cs typeface="Calibri" panose="020F0502020204030204" pitchFamily="34" charset="0"/>
            </a:rPr>
            <a:t>All current HHPPs are HCBS Hospital Liaison programs</a:t>
          </a:r>
          <a:endParaRPr lang="en-US" sz="2000" kern="1200" dirty="0">
            <a:effectLst/>
            <a:latin typeface="+mn-lt"/>
            <a:ea typeface="Times New Roman" panose="02020603050405020304" pitchFamily="18" charset="0"/>
            <a:cs typeface="Calibri" panose="020F0502020204030204" pitchFamily="34" charset="0"/>
          </a:endParaRPr>
        </a:p>
        <a:p>
          <a:pPr marL="685800" lvl="3" indent="-228600" algn="l" defTabSz="889000">
            <a:lnSpc>
              <a:spcPct val="90000"/>
            </a:lnSpc>
            <a:spcBef>
              <a:spcPct val="0"/>
            </a:spcBef>
            <a:spcAft>
              <a:spcPct val="20000"/>
            </a:spcAft>
            <a:buChar char="•"/>
          </a:pPr>
          <a:r>
            <a:rPr lang="en-US" sz="2000" b="0" i="0" kern="1200" dirty="0">
              <a:effectLst/>
              <a:latin typeface="+mn-lt"/>
              <a:cs typeface="Calibri" panose="020F0502020204030204" pitchFamily="34" charset="0"/>
            </a:rPr>
            <a:t>ASAP staff have hospital privileges </a:t>
          </a:r>
          <a:endParaRPr lang="en-US" sz="2000" kern="1200" dirty="0">
            <a:effectLst/>
            <a:latin typeface="+mn-lt"/>
            <a:ea typeface="Times New Roman" panose="02020603050405020304" pitchFamily="18" charset="0"/>
            <a:cs typeface="Calibri" panose="020F0502020204030204" pitchFamily="34" charset="0"/>
          </a:endParaRPr>
        </a:p>
        <a:p>
          <a:pPr marL="228600" lvl="1" indent="-228600" algn="l" defTabSz="889000">
            <a:lnSpc>
              <a:spcPct val="90000"/>
            </a:lnSpc>
            <a:spcBef>
              <a:spcPct val="0"/>
            </a:spcBef>
            <a:spcAft>
              <a:spcPct val="20000"/>
            </a:spcAft>
            <a:buChar char="•"/>
          </a:pPr>
          <a:r>
            <a:rPr lang="en-US" sz="2000" b="1" kern="1200" dirty="0">
              <a:effectLst/>
              <a:latin typeface="+mn-lt"/>
              <a:ea typeface="Times New Roman" panose="02020603050405020304" pitchFamily="18" charset="0"/>
              <a:cs typeface="Calibri" panose="020F0502020204030204" pitchFamily="34" charset="0"/>
            </a:rPr>
            <a:t>Innovations</a:t>
          </a:r>
          <a:r>
            <a:rPr lang="en-US" sz="2000" kern="1200" dirty="0">
              <a:effectLst/>
              <a:latin typeface="+mn-lt"/>
              <a:ea typeface="Times New Roman" panose="02020603050405020304" pitchFamily="18" charset="0"/>
              <a:cs typeface="Calibri" panose="020F0502020204030204" pitchFamily="34" charset="0"/>
            </a:rPr>
            <a:t> to help individuals transition from a hospital to their home, which may include improvements (including technology) to share information more effectively or mitigate discharge barriers </a:t>
          </a:r>
        </a:p>
      </dsp:txBody>
      <dsp:txXfrm>
        <a:off x="0" y="1229032"/>
        <a:ext cx="8630119" cy="23846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5088" cy="464503"/>
          </a:xfrm>
          <a:prstGeom prst="rect">
            <a:avLst/>
          </a:prstGeom>
          <a:noFill/>
          <a:ln>
            <a:noFill/>
          </a:ln>
        </p:spPr>
        <p:txBody>
          <a:bodyPr spcFirstLastPara="1" wrap="square" lIns="93075" tIns="46538" rIns="93075" bIns="4653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67341" y="0"/>
            <a:ext cx="3035088" cy="464503"/>
          </a:xfrm>
          <a:prstGeom prst="rect">
            <a:avLst/>
          </a:prstGeom>
          <a:noFill/>
          <a:ln>
            <a:noFill/>
          </a:ln>
        </p:spPr>
        <p:txBody>
          <a:bodyPr spcFirstLastPara="1" wrap="square" lIns="93075" tIns="46538" rIns="93075" bIns="4653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405" y="4412774"/>
            <a:ext cx="5603240" cy="4180523"/>
          </a:xfrm>
          <a:prstGeom prst="rect">
            <a:avLst/>
          </a:prstGeom>
          <a:noFill/>
          <a:ln>
            <a:noFill/>
          </a:ln>
        </p:spPr>
        <p:txBody>
          <a:bodyPr spcFirstLastPara="1" wrap="square" lIns="93075" tIns="46538" rIns="93075" bIns="4653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3935"/>
            <a:ext cx="3035088" cy="464503"/>
          </a:xfrm>
          <a:prstGeom prst="rect">
            <a:avLst/>
          </a:prstGeom>
          <a:noFill/>
          <a:ln>
            <a:noFill/>
          </a:ln>
        </p:spPr>
        <p:txBody>
          <a:bodyPr spcFirstLastPara="1" wrap="square" lIns="93075" tIns="46538" rIns="93075" bIns="4653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67341" y="8823935"/>
            <a:ext cx="3035088" cy="464503"/>
          </a:xfrm>
          <a:prstGeom prst="rect">
            <a:avLst/>
          </a:prstGeom>
          <a:noFill/>
          <a:ln>
            <a:noFill/>
          </a:ln>
        </p:spPr>
        <p:txBody>
          <a:bodyPr spcFirstLastPara="1" wrap="square" lIns="93075" tIns="46538" rIns="93075" bIns="4653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5276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0405" y="4412774"/>
            <a:ext cx="5603240" cy="4180523"/>
          </a:xfrm>
          <a:prstGeom prst="rect">
            <a:avLst/>
          </a:prstGeom>
        </p:spPr>
        <p:txBody>
          <a:bodyPr spcFirstLastPara="1" wrap="square" lIns="93075" tIns="46538" rIns="93075" bIns="46538" anchor="t" anchorCtr="0">
            <a:noAutofit/>
          </a:bodyPr>
          <a:lstStyle/>
          <a:p>
            <a:pPr marL="0" indent="0"/>
            <a:endParaRPr/>
          </a:p>
        </p:txBody>
      </p:sp>
      <p:sp>
        <p:nvSpPr>
          <p:cNvPr id="105" name="Google Shape;105;p2: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43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819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89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6721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724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60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796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1064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739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221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2873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574FF8B-9680-43D1-BA95-9FDCA00667CB}" type="datetime1">
              <a:rPr lang="en-US" smtClean="0"/>
              <a:t>4/24/2024</a:t>
            </a:fld>
            <a:endParaRPr/>
          </a:p>
        </p:txBody>
      </p:sp>
      <p:sp>
        <p:nvSpPr>
          <p:cNvPr id="17" name="Google Shape;17;p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18" name="Google Shape;18;p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AD8AFD7-C1C7-417D-A1B6-A16879ED859B}" type="datetime1">
              <a:rPr lang="en-US" smtClean="0"/>
              <a:t>4/24/2024</a:t>
            </a:fld>
            <a:endParaRPr/>
          </a:p>
        </p:txBody>
      </p:sp>
      <p:sp>
        <p:nvSpPr>
          <p:cNvPr id="17" name="Google Shape;17;p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18" name="Google Shape;18;p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876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1DB95B9-0928-4CF6-BB27-E363746B8DFC}" type="datetime1">
              <a:rPr lang="en-US" smtClean="0"/>
              <a:t>4/24/2024</a:t>
            </a:fld>
            <a:endParaRPr/>
          </a:p>
        </p:txBody>
      </p:sp>
      <p:sp>
        <p:nvSpPr>
          <p:cNvPr id="23" name="Google Shape;23;p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24" name="Google Shape;24;p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678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6B02460-47B1-46D4-8359-E0F05CF6DDCA}" type="datetime1">
              <a:rPr lang="en-US" smtClean="0"/>
              <a:t>4/24/2024</a:t>
            </a:fld>
            <a:endParaRPr/>
          </a:p>
        </p:txBody>
      </p:sp>
      <p:sp>
        <p:nvSpPr>
          <p:cNvPr id="63" name="Google Shape;63;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64" name="Google Shape;64;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55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39B36FD-8DF3-4563-9C03-E41F9F3B593B}" type="datetime1">
              <a:rPr lang="en-US" smtClean="0"/>
              <a:t>4/24/2024</a:t>
            </a:fld>
            <a:endParaRPr/>
          </a:p>
        </p:txBody>
      </p:sp>
      <p:sp>
        <p:nvSpPr>
          <p:cNvPr id="70" name="Google Shape;70;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71" name="Google Shape;71;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2744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19B0314-E24B-4D4C-9E61-E5CB2A550581}" type="datetime1">
              <a:rPr lang="en-US" smtClean="0"/>
              <a:t>4/24/2024</a:t>
            </a:fld>
            <a:endParaRPr/>
          </a:p>
        </p:txBody>
      </p:sp>
      <p:sp>
        <p:nvSpPr>
          <p:cNvPr id="76" name="Google Shape;76;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77" name="Google Shape;77;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3424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3"/>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3"/>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F1F9CD9-7938-4BEF-A581-4544DA90F378}" type="datetime1">
              <a:rPr lang="en-US" smtClean="0"/>
              <a:t>4/24/2024</a:t>
            </a:fld>
            <a:endParaRPr/>
          </a:p>
        </p:txBody>
      </p:sp>
      <p:sp>
        <p:nvSpPr>
          <p:cNvPr id="82" name="Google Shape;82;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83" name="Google Shape;83;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9122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B653EF0-93B5-4A6B-99A0-3808645D2949}" type="slidenum">
              <a:rPr lang="en-US" smtClean="0"/>
              <a:pPr>
                <a:defRPr/>
              </a:pPr>
              <a:t>‹#›</a:t>
            </a:fld>
            <a:endParaRPr lang="en-US"/>
          </a:p>
        </p:txBody>
      </p:sp>
    </p:spTree>
    <p:extLst>
      <p:ext uri="{BB962C8B-B14F-4D97-AF65-F5344CB8AC3E}">
        <p14:creationId xmlns:p14="http://schemas.microsoft.com/office/powerpoint/2010/main" val="1765431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E3391274-183B-4103-B558-612668BA3276}" type="slidenum">
              <a:rPr lang="en-US"/>
              <a:pPr>
                <a:defRPr/>
              </a:pPr>
              <a:t>‹#›</a:t>
            </a:fld>
            <a:endParaRPr lang="en-US"/>
          </a:p>
        </p:txBody>
      </p:sp>
    </p:spTree>
    <p:extLst>
      <p:ext uri="{BB962C8B-B14F-4D97-AF65-F5344CB8AC3E}">
        <p14:creationId xmlns:p14="http://schemas.microsoft.com/office/powerpoint/2010/main" val="1673966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5F06E89-2A86-4243-8A52-8103938C982D}" type="slidenum">
              <a:rPr lang="en-US"/>
              <a:pPr>
                <a:defRPr/>
              </a:pPr>
              <a:t>‹#›</a:t>
            </a:fld>
            <a:endParaRPr lang="en-US"/>
          </a:p>
        </p:txBody>
      </p:sp>
    </p:spTree>
    <p:extLst>
      <p:ext uri="{BB962C8B-B14F-4D97-AF65-F5344CB8AC3E}">
        <p14:creationId xmlns:p14="http://schemas.microsoft.com/office/powerpoint/2010/main" val="952866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97B90A4-1D5D-4C96-A904-A84D97BA8AA8}" type="slidenum">
              <a:rPr lang="en-US"/>
              <a:pPr>
                <a:defRPr/>
              </a:pPr>
              <a:t>‹#›</a:t>
            </a:fld>
            <a:endParaRPr lang="en-US"/>
          </a:p>
        </p:txBody>
      </p:sp>
    </p:spTree>
    <p:extLst>
      <p:ext uri="{BB962C8B-B14F-4D97-AF65-F5344CB8AC3E}">
        <p14:creationId xmlns:p14="http://schemas.microsoft.com/office/powerpoint/2010/main" val="141160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7173BA1-7DC6-4BD2-96F5-98E5064BDC4C}" type="datetime1">
              <a:rPr lang="en-US" smtClean="0"/>
              <a:t>4/24/2024</a:t>
            </a:fld>
            <a:endParaRPr/>
          </a:p>
        </p:txBody>
      </p:sp>
      <p:sp>
        <p:nvSpPr>
          <p:cNvPr id="35" name="Google Shape;35;p1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36" name="Google Shape;36;p1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6C54C4F3-D5D0-4AD4-89CD-4391D281CC7E}" type="slidenum">
              <a:rPr lang="en-US"/>
              <a:pPr>
                <a:defRPr/>
              </a:pPr>
              <a:t>‹#›</a:t>
            </a:fld>
            <a:endParaRPr lang="en-US"/>
          </a:p>
        </p:txBody>
      </p:sp>
    </p:spTree>
    <p:extLst>
      <p:ext uri="{BB962C8B-B14F-4D97-AF65-F5344CB8AC3E}">
        <p14:creationId xmlns:p14="http://schemas.microsoft.com/office/powerpoint/2010/main" val="251124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150CAAD3-8678-4A48-B2D9-284482AE224E}" type="slidenum">
              <a:rPr lang="en-US"/>
              <a:pPr>
                <a:defRPr/>
              </a:pPr>
              <a:t>‹#›</a:t>
            </a:fld>
            <a:endParaRPr lang="en-US"/>
          </a:p>
        </p:txBody>
      </p:sp>
    </p:spTree>
    <p:extLst>
      <p:ext uri="{BB962C8B-B14F-4D97-AF65-F5344CB8AC3E}">
        <p14:creationId xmlns:p14="http://schemas.microsoft.com/office/powerpoint/2010/main" val="534716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534400" cy="838200"/>
          </a:xfrm>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1A4B4B5-C314-47AE-AFF4-D8D8DA0A0A78}" type="slidenum">
              <a:rPr lang="en-US"/>
              <a:pPr>
                <a:defRPr/>
              </a:pPr>
              <a:t>‹#›</a:t>
            </a:fld>
            <a:endParaRPr lang="en-US"/>
          </a:p>
        </p:txBody>
      </p:sp>
    </p:spTree>
    <p:extLst>
      <p:ext uri="{BB962C8B-B14F-4D97-AF65-F5344CB8AC3E}">
        <p14:creationId xmlns:p14="http://schemas.microsoft.com/office/powerpoint/2010/main" val="1530824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9753C3D-4A27-4118-A8F4-6474DE051559}" type="slidenum">
              <a:rPr lang="en-US"/>
              <a:pPr>
                <a:defRPr/>
              </a:pPr>
              <a:t>‹#›</a:t>
            </a:fld>
            <a:endParaRPr lang="en-US"/>
          </a:p>
        </p:txBody>
      </p:sp>
    </p:spTree>
    <p:extLst>
      <p:ext uri="{BB962C8B-B14F-4D97-AF65-F5344CB8AC3E}">
        <p14:creationId xmlns:p14="http://schemas.microsoft.com/office/powerpoint/2010/main" val="288206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2"/>
              </a:buClr>
              <a:buFont typeface="Arial" pitchFamily="34" charset="0"/>
              <a:buChar char="•"/>
              <a:defRPr sz="2000"/>
            </a:lvl1pPr>
            <a:lvl2pPr marL="749300" indent="-292100">
              <a:buClr>
                <a:schemeClr val="accent2"/>
              </a:buClr>
              <a:buFont typeface="Arial" pitchFamily="34" charset="0"/>
              <a:buChar char="•"/>
              <a:defRPr sz="2000"/>
            </a:lvl2pPr>
            <a:lvl3pPr marL="1143000" indent="-228600">
              <a:buClr>
                <a:schemeClr val="accent2"/>
              </a:buClr>
              <a:buFont typeface="Arial" pitchFamily="34" charset="0"/>
              <a:buChar char="•"/>
              <a:defRPr sz="2000"/>
            </a:lvl3pPr>
            <a:lvl4pPr marL="1600200" indent="-228600">
              <a:buClr>
                <a:schemeClr val="accent2"/>
              </a:buClr>
              <a:buFont typeface="Arial" pitchFamily="34" charset="0"/>
              <a:buChar char="•"/>
              <a:defRPr sz="2000"/>
            </a:lvl4pPr>
            <a:lvl5pPr marL="2057400" indent="-228600">
              <a:buClr>
                <a:schemeClr val="accent2"/>
              </a:buClr>
              <a:buFont typeface="Arial"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C97673-739B-48D4-A4ED-5B6133DDE443}" type="slidenum">
              <a:rPr lang="en-US"/>
              <a:pPr>
                <a:defRPr/>
              </a:pPr>
              <a:t>‹#›</a:t>
            </a:fld>
            <a:endParaRPr lang="en-US"/>
          </a:p>
        </p:txBody>
      </p:sp>
    </p:spTree>
    <p:extLst>
      <p:ext uri="{BB962C8B-B14F-4D97-AF65-F5344CB8AC3E}">
        <p14:creationId xmlns:p14="http://schemas.microsoft.com/office/powerpoint/2010/main" val="896910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4A39375-F887-40EE-8334-7502BCD16B9E}" type="slidenum">
              <a:rPr lang="en-US"/>
              <a:pPr>
                <a:defRPr/>
              </a:pPr>
              <a:t>‹#›</a:t>
            </a:fld>
            <a:endParaRPr lang="en-US"/>
          </a:p>
        </p:txBody>
      </p:sp>
    </p:spTree>
    <p:extLst>
      <p:ext uri="{BB962C8B-B14F-4D97-AF65-F5344CB8AC3E}">
        <p14:creationId xmlns:p14="http://schemas.microsoft.com/office/powerpoint/2010/main" val="3866153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EEED85E-2246-42B2-9843-E0C9CD436E11}" type="slidenum">
              <a:rPr lang="en-US"/>
              <a:pPr>
                <a:defRPr/>
              </a:pPr>
              <a:t>‹#›</a:t>
            </a:fld>
            <a:endParaRPr lang="en-US"/>
          </a:p>
        </p:txBody>
      </p:sp>
    </p:spTree>
    <p:extLst>
      <p:ext uri="{BB962C8B-B14F-4D97-AF65-F5344CB8AC3E}">
        <p14:creationId xmlns:p14="http://schemas.microsoft.com/office/powerpoint/2010/main" val="1886719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2C9171C-06C7-417A-84B4-94DD1C77ED31}" type="slidenum">
              <a:rPr lang="en-US"/>
              <a:pPr>
                <a:defRPr/>
              </a:pPr>
              <a:t>‹#›</a:t>
            </a:fld>
            <a:endParaRPr lang="en-US"/>
          </a:p>
        </p:txBody>
      </p:sp>
    </p:spTree>
    <p:extLst>
      <p:ext uri="{BB962C8B-B14F-4D97-AF65-F5344CB8AC3E}">
        <p14:creationId xmlns:p14="http://schemas.microsoft.com/office/powerpoint/2010/main" val="598300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t="11472" b="2867"/>
          <a:stretch>
            <a:fillRect/>
          </a:stretch>
        </p:blipFill>
        <p:spPr bwMode="auto">
          <a:xfrm>
            <a:off x="381000" y="381000"/>
            <a:ext cx="35052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lower5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71988"/>
            <a:ext cx="236696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457200" y="3352800"/>
            <a:ext cx="6400800" cy="1752600"/>
          </a:xfrm>
        </p:spPr>
        <p:txBody>
          <a:bodyPr/>
          <a:lstStyle>
            <a:lvl1pPr marL="0" indent="0">
              <a:buFont typeface="Arial" charset="0"/>
              <a:buNone/>
              <a:defRPr/>
            </a:lvl1pPr>
          </a:lstStyle>
          <a:p>
            <a:r>
              <a:rPr lang="en-US"/>
              <a:t>Click to edit Master subtitle style</a:t>
            </a:r>
          </a:p>
        </p:txBody>
      </p:sp>
      <p:sp>
        <p:nvSpPr>
          <p:cNvPr id="8194" name="Rectangle 2"/>
          <p:cNvSpPr>
            <a:spLocks noGrp="1" noChangeArrowheads="1"/>
          </p:cNvSpPr>
          <p:nvPr>
            <p:ph type="ctrTitle"/>
          </p:nvPr>
        </p:nvSpPr>
        <p:spPr>
          <a:xfrm>
            <a:off x="457200" y="1219200"/>
            <a:ext cx="7772400" cy="2057400"/>
          </a:xfrm>
        </p:spPr>
        <p:txBody>
          <a:bodyPr anchor="t"/>
          <a:lstStyle>
            <a:lvl1pPr>
              <a:defRPr sz="4600"/>
            </a:lvl1pPr>
          </a:lstStyle>
          <a:p>
            <a:r>
              <a:rPr lang="en-US"/>
              <a:t>Click to edit Master title style</a:t>
            </a:r>
          </a:p>
        </p:txBody>
      </p:sp>
    </p:spTree>
    <p:extLst>
      <p:ext uri="{BB962C8B-B14F-4D97-AF65-F5344CB8AC3E}">
        <p14:creationId xmlns:p14="http://schemas.microsoft.com/office/powerpoint/2010/main" val="331786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81000"/>
            <a:ext cx="8534400" cy="838200"/>
          </a:xfrm>
        </p:spPr>
        <p:txBody>
          <a:bodyPr/>
          <a:lstStyle/>
          <a:p>
            <a:r>
              <a:rPr lang="en-US"/>
              <a:t>Click to edit Master title style</a:t>
            </a:r>
          </a:p>
        </p:txBody>
      </p:sp>
      <p:sp>
        <p:nvSpPr>
          <p:cNvPr id="3" name="Content Placeholder 2"/>
          <p:cNvSpPr>
            <a:spLocks noGrp="1"/>
          </p:cNvSpPr>
          <p:nvPr>
            <p:ph sz="quarter" idx="1"/>
          </p:nvPr>
        </p:nvSpPr>
        <p:spPr>
          <a:xfrm>
            <a:off x="381000" y="1524000"/>
            <a:ext cx="411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411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81000" y="3924300"/>
            <a:ext cx="411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11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4A22A688-949A-4EE3-9E8C-51E0111E2705}" type="slidenum">
              <a:rPr lang="en-US"/>
              <a:pPr>
                <a:defRPr/>
              </a:pPr>
              <a:t>‹#›</a:t>
            </a:fld>
            <a:endParaRPr lang="en-US"/>
          </a:p>
        </p:txBody>
      </p:sp>
    </p:spTree>
    <p:extLst>
      <p:ext uri="{BB962C8B-B14F-4D97-AF65-F5344CB8AC3E}">
        <p14:creationId xmlns:p14="http://schemas.microsoft.com/office/powerpoint/2010/main" val="223193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3"/>
          <p:cNvSpPr txBox="1">
            <a:spLocks noGrp="1"/>
          </p:cNvSpPr>
          <p:nvPr>
            <p:ph type="body" idx="3"/>
          </p:nvPr>
        </p:nvSpPr>
        <p:spPr>
          <a:xfrm>
            <a:off x="4645027" y="1535113"/>
            <a:ext cx="4041775"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3"/>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328845E-2CF5-4D7C-AA02-1874DDDB5438}" type="datetime1">
              <a:rPr lang="en-US" smtClean="0"/>
              <a:t>4/24/2024</a:t>
            </a:fld>
            <a:endParaRPr/>
          </a:p>
        </p:txBody>
      </p:sp>
      <p:sp>
        <p:nvSpPr>
          <p:cNvPr id="51" name="Google Shape;51;p1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52" name="Google Shape;52;p1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3600"/>
              <a:buFont typeface="Helvetica Neue"/>
              <a:buNone/>
              <a:defRPr sz="3600" b="1">
                <a:solidFill>
                  <a:schemeClr val="dk2"/>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CA77D8E-901C-45DF-A124-179A0AF9B389}" type="datetime1">
              <a:rPr lang="en-US" smtClean="0"/>
              <a:t>4/24/2024</a:t>
            </a:fld>
            <a:endParaRPr/>
          </a:p>
        </p:txBody>
      </p:sp>
      <p:sp>
        <p:nvSpPr>
          <p:cNvPr id="56" name="Google Shape;56;p1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57" name="Google Shape;57;p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2" y="273049"/>
            <a:ext cx="3008313"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C93CC8C-EDA5-4F3F-8332-B0BA78A8A5F9}" type="datetime1">
              <a:rPr lang="en-US" smtClean="0"/>
              <a:t>4/24/2024</a:t>
            </a:fld>
            <a:endParaRPr/>
          </a:p>
        </p:txBody>
      </p:sp>
      <p:sp>
        <p:nvSpPr>
          <p:cNvPr id="63" name="Google Shape;63;p1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64" name="Google Shape;64;p1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1792288" y="4800600"/>
            <a:ext cx="54864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body" idx="1"/>
          </p:nvPr>
        </p:nvSpPr>
        <p:spPr>
          <a:xfrm>
            <a:off x="1792288" y="5367338"/>
            <a:ext cx="54864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8EA2A5B-4F3C-470B-8A13-A5BC2C201456}" type="datetime1">
              <a:rPr lang="en-US" smtClean="0"/>
              <a:t>4/24/2024</a:t>
            </a:fld>
            <a:endParaRPr/>
          </a:p>
        </p:txBody>
      </p:sp>
      <p:sp>
        <p:nvSpPr>
          <p:cNvPr id="70" name="Google Shape;70;p1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71" name="Google Shape;71;p1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00339B5-7CAE-4263-B77E-9B111F540FC8}" type="datetime1">
              <a:rPr lang="en-US" smtClean="0"/>
              <a:t>4/24/2024</a:t>
            </a:fld>
            <a:endParaRPr/>
          </a:p>
        </p:txBody>
      </p:sp>
      <p:sp>
        <p:nvSpPr>
          <p:cNvPr id="76" name="Google Shape;76;p1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77" name="Google Shape;77;p1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5464174" y="1371601"/>
            <a:ext cx="4387851"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273175" y="-609599"/>
            <a:ext cx="4387851"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25EFD58-E714-4DEB-85F3-93270491E480}" type="datetime1">
              <a:rPr lang="en-US" smtClean="0"/>
              <a:t>4/24/2024</a:t>
            </a:fld>
            <a:endParaRPr/>
          </a:p>
        </p:txBody>
      </p:sp>
      <p:sp>
        <p:nvSpPr>
          <p:cNvPr id="82" name="Google Shape;82;p1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83" name="Google Shape;83;p1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F3F61BB-40BC-4DD8-8DED-21673EA2B825}" type="datetime1">
              <a:rPr lang="en-US" smtClean="0"/>
              <a:t>4/24/2024</a:t>
            </a:fld>
            <a:endParaRPr/>
          </a:p>
        </p:txBody>
      </p:sp>
      <p:sp>
        <p:nvSpPr>
          <p:cNvPr id="23" name="Google Shape;23;p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*For discussion purposes only. Not for distribution.</a:t>
            </a:r>
            <a:endParaRPr/>
          </a:p>
        </p:txBody>
      </p:sp>
      <p:sp>
        <p:nvSpPr>
          <p:cNvPr id="24" name="Google Shape;24;p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3796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A7FFBF21-CD07-4F23-86FF-DABC6E5C848A}" type="datetime1">
              <a:rPr lang="en-US" smtClean="0"/>
              <a:t>4/24/2024</a:t>
            </a:fld>
            <a:endParaRPr/>
          </a:p>
        </p:txBody>
      </p:sp>
      <p:sp>
        <p:nvSpPr>
          <p:cNvPr id="13" name="Google Shape;13;p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*For discussion purposes only. Not for distribution.</a:t>
            </a:r>
            <a:endParaRPr/>
          </a:p>
        </p:txBody>
      </p:sp>
      <p:sp>
        <p:nvSpPr>
          <p:cNvPr id="14" name="Google Shape;14;p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74"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6BBE38A8-02A4-4ADE-AD74-8E27C4061E80}" type="datetime1">
              <a:rPr lang="en-US" smtClean="0"/>
              <a:t>4/24/2024</a:t>
            </a:fld>
            <a:endParaRPr/>
          </a:p>
        </p:txBody>
      </p:sp>
      <p:sp>
        <p:nvSpPr>
          <p:cNvPr id="13" name="Google Shape;13;p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*For discussion purposes only. Not for distribution.</a:t>
            </a:r>
            <a:endParaRPr/>
          </a:p>
        </p:txBody>
      </p:sp>
      <p:sp>
        <p:nvSpPr>
          <p:cNvPr id="14" name="Google Shape;14;p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334892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670" r:id="rId5"/>
    <p:sldLayoutId id="2147483671" r:id="rId6"/>
    <p:sldLayoutId id="2147483672" r:id="rId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5240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391400" y="6245225"/>
            <a:ext cx="152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latin typeface="Arial" charset="0"/>
              </a:defRPr>
            </a:lvl1pPr>
          </a:lstStyle>
          <a:p>
            <a:pPr>
              <a:defRPr/>
            </a:pPr>
            <a:fld id="{BD444424-47D2-4541-A652-DBDAC4B1048C}" type="slidenum">
              <a:rPr lang="en-US"/>
              <a:pPr>
                <a:defRPr/>
              </a:pPr>
              <a:t>‹#›</a:t>
            </a:fld>
            <a:endParaRPr lang="en-US"/>
          </a:p>
        </p:txBody>
      </p:sp>
    </p:spTree>
    <p:extLst>
      <p:ext uri="{BB962C8B-B14F-4D97-AF65-F5344CB8AC3E}">
        <p14:creationId xmlns:p14="http://schemas.microsoft.com/office/powerpoint/2010/main" val="5516764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0" fontAlgn="base" hangingPunct="0">
        <a:lnSpc>
          <a:spcPct val="85000"/>
        </a:lnSpc>
        <a:spcBef>
          <a:spcPct val="0"/>
        </a:spcBef>
        <a:spcAft>
          <a:spcPct val="0"/>
        </a:spcAft>
        <a:defRPr sz="4400" b="1">
          <a:solidFill>
            <a:schemeClr val="accent2"/>
          </a:solidFill>
          <a:latin typeface="+mj-lt"/>
          <a:ea typeface="+mj-ea"/>
          <a:cs typeface="+mj-cs"/>
        </a:defRPr>
      </a:lvl1pPr>
      <a:lvl2pPr algn="l" rtl="0" eaLnBrk="0" fontAlgn="base" hangingPunct="0">
        <a:lnSpc>
          <a:spcPct val="85000"/>
        </a:lnSpc>
        <a:spcBef>
          <a:spcPct val="0"/>
        </a:spcBef>
        <a:spcAft>
          <a:spcPct val="0"/>
        </a:spcAft>
        <a:defRPr sz="4400" b="1">
          <a:solidFill>
            <a:schemeClr val="accent2"/>
          </a:solidFill>
          <a:latin typeface="Arial" charset="0"/>
        </a:defRPr>
      </a:lvl2pPr>
      <a:lvl3pPr algn="l" rtl="0" eaLnBrk="0" fontAlgn="base" hangingPunct="0">
        <a:lnSpc>
          <a:spcPct val="85000"/>
        </a:lnSpc>
        <a:spcBef>
          <a:spcPct val="0"/>
        </a:spcBef>
        <a:spcAft>
          <a:spcPct val="0"/>
        </a:spcAft>
        <a:defRPr sz="4400" b="1">
          <a:solidFill>
            <a:schemeClr val="accent2"/>
          </a:solidFill>
          <a:latin typeface="Arial" charset="0"/>
        </a:defRPr>
      </a:lvl3pPr>
      <a:lvl4pPr algn="l" rtl="0" eaLnBrk="0" fontAlgn="base" hangingPunct="0">
        <a:lnSpc>
          <a:spcPct val="85000"/>
        </a:lnSpc>
        <a:spcBef>
          <a:spcPct val="0"/>
        </a:spcBef>
        <a:spcAft>
          <a:spcPct val="0"/>
        </a:spcAft>
        <a:defRPr sz="4400" b="1">
          <a:solidFill>
            <a:schemeClr val="accent2"/>
          </a:solidFill>
          <a:latin typeface="Arial" charset="0"/>
        </a:defRPr>
      </a:lvl4pPr>
      <a:lvl5pPr algn="l" rtl="0" eaLnBrk="0" fontAlgn="base" hangingPunct="0">
        <a:lnSpc>
          <a:spcPct val="85000"/>
        </a:lnSpc>
        <a:spcBef>
          <a:spcPct val="0"/>
        </a:spcBef>
        <a:spcAft>
          <a:spcPct val="0"/>
        </a:spcAft>
        <a:defRPr sz="4400" b="1">
          <a:solidFill>
            <a:schemeClr val="accent2"/>
          </a:solidFill>
          <a:latin typeface="Arial" charset="0"/>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p:titleStyle>
    <p:bodyStyle>
      <a:lvl1pPr marL="342900" indent="-342900" algn="l" rtl="0" eaLnBrk="0" fontAlgn="base" hangingPunct="0">
        <a:lnSpc>
          <a:spcPct val="85000"/>
        </a:lnSpc>
        <a:spcBef>
          <a:spcPct val="40000"/>
        </a:spcBef>
        <a:spcAft>
          <a:spcPct val="0"/>
        </a:spcAft>
        <a:buClr>
          <a:srgbClr val="CC0000"/>
        </a:buClr>
        <a:buFont typeface="Arial" charset="0"/>
        <a:buChar char="■"/>
        <a:defRPr sz="2800">
          <a:solidFill>
            <a:schemeClr val="accent2"/>
          </a:solidFill>
          <a:latin typeface="+mn-lt"/>
          <a:ea typeface="+mn-ea"/>
          <a:cs typeface="+mn-cs"/>
        </a:defRPr>
      </a:lvl1pPr>
      <a:lvl2pPr marL="749300" indent="-292100" algn="l" rtl="0" eaLnBrk="0" fontAlgn="base" hangingPunct="0">
        <a:lnSpc>
          <a:spcPct val="85000"/>
        </a:lnSpc>
        <a:spcBef>
          <a:spcPct val="40000"/>
        </a:spcBef>
        <a:spcAft>
          <a:spcPct val="0"/>
        </a:spcAft>
        <a:buClr>
          <a:srgbClr val="CC0000"/>
        </a:buClr>
        <a:buChar char="–"/>
        <a:defRPr sz="2800">
          <a:solidFill>
            <a:schemeClr val="accent2"/>
          </a:solidFill>
          <a:latin typeface="+mn-lt"/>
        </a:defRPr>
      </a:lvl2pPr>
      <a:lvl3pPr marL="1143000" indent="-228600" algn="l" rtl="0" eaLnBrk="0" fontAlgn="base" hangingPunct="0">
        <a:lnSpc>
          <a:spcPct val="85000"/>
        </a:lnSpc>
        <a:spcBef>
          <a:spcPct val="40000"/>
        </a:spcBef>
        <a:spcAft>
          <a:spcPct val="0"/>
        </a:spcAft>
        <a:buClr>
          <a:srgbClr val="CC0000"/>
        </a:buClr>
        <a:buChar char="•"/>
        <a:defRPr sz="2800">
          <a:solidFill>
            <a:schemeClr val="accent2"/>
          </a:solidFill>
          <a:latin typeface="+mn-lt"/>
        </a:defRPr>
      </a:lvl3pPr>
      <a:lvl4pPr marL="1600200" indent="-228600" algn="l" rtl="0" eaLnBrk="0" fontAlgn="base" hangingPunct="0">
        <a:lnSpc>
          <a:spcPct val="85000"/>
        </a:lnSpc>
        <a:spcBef>
          <a:spcPct val="40000"/>
        </a:spcBef>
        <a:spcAft>
          <a:spcPct val="0"/>
        </a:spcAft>
        <a:buClr>
          <a:srgbClr val="CC0000"/>
        </a:buClr>
        <a:buChar char="–"/>
        <a:defRPr sz="2800">
          <a:solidFill>
            <a:schemeClr val="accent2"/>
          </a:solidFill>
          <a:latin typeface="+mn-lt"/>
        </a:defRPr>
      </a:lvl4pPr>
      <a:lvl5pPr marL="2057400" indent="-228600" algn="l" rtl="0" eaLnBrk="0" fontAlgn="base" hangingPunct="0">
        <a:lnSpc>
          <a:spcPct val="85000"/>
        </a:lnSpc>
        <a:spcBef>
          <a:spcPct val="40000"/>
        </a:spcBef>
        <a:spcAft>
          <a:spcPct val="0"/>
        </a:spcAft>
        <a:buClr>
          <a:srgbClr val="CC0000"/>
        </a:buClr>
        <a:buChar char="»"/>
        <a:defRPr sz="2800">
          <a:solidFill>
            <a:schemeClr val="accent2"/>
          </a:solidFill>
          <a:latin typeface="+mn-lt"/>
        </a:defRPr>
      </a:lvl5pPr>
      <a:lvl6pPr marL="2514600" indent="-228600" algn="l" rtl="0" fontAlgn="base">
        <a:lnSpc>
          <a:spcPct val="85000"/>
        </a:lnSpc>
        <a:spcBef>
          <a:spcPct val="40000"/>
        </a:spcBef>
        <a:spcAft>
          <a:spcPct val="0"/>
        </a:spcAft>
        <a:buClr>
          <a:srgbClr val="CC0000"/>
        </a:buClr>
        <a:buChar char="»"/>
        <a:defRPr sz="2800">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hyperlink" Target="https://www.mass.gov/info-details/home-care-services?_gl=1*msqcqc*_ga*MjEwODczMjI1LjE2ODM3MzMxODk.*_ga_MCLPEGW7WM*MTcxMzU0ODgyOS4yOC4wLjE3MTM1NDg4MjkuMC4wLjA."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1.jpeg"/><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2.png"/><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3.png"/><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hyperlink" Target="https://www.rehabmagazine.ca/innovators/wearing-their-hearts-on-their-sleeves/attachment/caregivers3/" TargetMode="External"/><Relationship Id="rId2" Type="http://schemas.openxmlformats.org/officeDocument/2006/relationships/image" Target="../media/image24.jpeg"/><Relationship Id="rId1" Type="http://schemas.openxmlformats.org/officeDocument/2006/relationships/slideLayout" Target="../slideLayouts/slideLayout11.xml"/><Relationship Id="rId4" Type="http://schemas.openxmlformats.org/officeDocument/2006/relationships/hyperlink" Target="http://www.mass.gov/caregiver" TargetMode="Externa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
          <p:cNvPicPr preferRelativeResize="0"/>
          <p:nvPr/>
        </p:nvPicPr>
        <p:blipFill rotWithShape="1">
          <a:blip r:embed="rId3">
            <a:alphaModFix/>
          </a:blip>
          <a:srcRect/>
          <a:stretch/>
        </p:blipFill>
        <p:spPr>
          <a:xfrm>
            <a:off x="304800" y="308767"/>
            <a:ext cx="2906646" cy="1901033"/>
          </a:xfrm>
          <a:prstGeom prst="rect">
            <a:avLst/>
          </a:prstGeom>
          <a:noFill/>
          <a:ln>
            <a:noFill/>
          </a:ln>
        </p:spPr>
      </p:pic>
      <p:pic>
        <p:nvPicPr>
          <p:cNvPr id="108" name="Google Shape;108;p2"/>
          <p:cNvPicPr preferRelativeResize="0"/>
          <p:nvPr/>
        </p:nvPicPr>
        <p:blipFill rotWithShape="1">
          <a:blip r:embed="rId4">
            <a:alphaModFix/>
          </a:blip>
          <a:srcRect/>
          <a:stretch/>
        </p:blipFill>
        <p:spPr>
          <a:xfrm>
            <a:off x="3319775" y="304800"/>
            <a:ext cx="2772964" cy="1905000"/>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5598088" y="2284927"/>
            <a:ext cx="3241112" cy="2133600"/>
          </a:xfrm>
          <a:prstGeom prst="rect">
            <a:avLst/>
          </a:prstGeom>
          <a:noFill/>
          <a:ln>
            <a:noFill/>
          </a:ln>
        </p:spPr>
      </p:pic>
      <p:sp>
        <p:nvSpPr>
          <p:cNvPr id="110" name="Google Shape;110;p2"/>
          <p:cNvSpPr/>
          <p:nvPr/>
        </p:nvSpPr>
        <p:spPr>
          <a:xfrm>
            <a:off x="304800" y="2295813"/>
            <a:ext cx="5181600" cy="212271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1" name="Google Shape;111;p2"/>
          <p:cNvPicPr preferRelativeResize="0"/>
          <p:nvPr/>
        </p:nvPicPr>
        <p:blipFill rotWithShape="1">
          <a:blip r:embed="rId6">
            <a:alphaModFix/>
          </a:blip>
          <a:srcRect/>
          <a:stretch/>
        </p:blipFill>
        <p:spPr>
          <a:xfrm>
            <a:off x="476372" y="2732467"/>
            <a:ext cx="1259980" cy="1229933"/>
          </a:xfrm>
          <a:prstGeom prst="rect">
            <a:avLst/>
          </a:prstGeom>
          <a:noFill/>
          <a:ln>
            <a:noFill/>
          </a:ln>
        </p:spPr>
      </p:pic>
      <p:sp>
        <p:nvSpPr>
          <p:cNvPr id="112" name="Google Shape;112;p2"/>
          <p:cNvSpPr txBox="1"/>
          <p:nvPr/>
        </p:nvSpPr>
        <p:spPr>
          <a:xfrm>
            <a:off x="1823508" y="2666016"/>
            <a:ext cx="4882092" cy="3539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a:solidFill>
                  <a:srgbClr val="FBCC65"/>
                </a:solidFill>
                <a:sym typeface="Helvetica Neue"/>
              </a:rPr>
              <a:t>Executive Office of Elder Affairs</a:t>
            </a:r>
            <a:endParaRPr sz="1700" b="1">
              <a:solidFill>
                <a:srgbClr val="FBCC65"/>
              </a:solidFill>
            </a:endParaRPr>
          </a:p>
        </p:txBody>
      </p:sp>
      <p:sp>
        <p:nvSpPr>
          <p:cNvPr id="113" name="Google Shape;113;p2"/>
          <p:cNvSpPr txBox="1"/>
          <p:nvPr/>
        </p:nvSpPr>
        <p:spPr>
          <a:xfrm>
            <a:off x="1864220" y="3035348"/>
            <a:ext cx="499378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lt1"/>
                </a:solidFill>
                <a:latin typeface="Calibri"/>
                <a:ea typeface="Calibri"/>
                <a:cs typeface="Calibri"/>
                <a:sym typeface="Calibri"/>
              </a:rPr>
              <a:t>RESPECT  INDEPENDENCE  INCLUSION</a:t>
            </a:r>
            <a:endParaRPr/>
          </a:p>
        </p:txBody>
      </p:sp>
      <p:sp>
        <p:nvSpPr>
          <p:cNvPr id="114" name="Google Shape;114;p2"/>
          <p:cNvSpPr txBox="1"/>
          <p:nvPr/>
        </p:nvSpPr>
        <p:spPr>
          <a:xfrm>
            <a:off x="1758123" y="3374288"/>
            <a:ext cx="3510492"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chemeClr val="bg1"/>
                </a:solidFill>
                <a:sym typeface="Helvetica Neue"/>
              </a:rPr>
              <a:t>The EOEA Home Care Program</a:t>
            </a:r>
          </a:p>
          <a:p>
            <a:pPr algn="ctr"/>
            <a:r>
              <a:rPr lang="en-US" b="1">
                <a:solidFill>
                  <a:schemeClr val="bg1"/>
                </a:solidFill>
              </a:rPr>
              <a:t>MCLE Training</a:t>
            </a:r>
          </a:p>
          <a:p>
            <a:pPr algn="ctr"/>
            <a:r>
              <a:rPr lang="en-US" b="1">
                <a:solidFill>
                  <a:schemeClr val="bg1"/>
                </a:solidFill>
              </a:rPr>
              <a:t>April 30, 2024</a:t>
            </a:r>
          </a:p>
        </p:txBody>
      </p:sp>
      <p:pic>
        <p:nvPicPr>
          <p:cNvPr id="117" name="Google Shape;117;p2"/>
          <p:cNvPicPr preferRelativeResize="0"/>
          <p:nvPr/>
        </p:nvPicPr>
        <p:blipFill rotWithShape="1">
          <a:blip r:embed="rId7">
            <a:alphaModFix/>
          </a:blip>
          <a:srcRect r="5398"/>
          <a:stretch/>
        </p:blipFill>
        <p:spPr>
          <a:xfrm>
            <a:off x="6165792" y="306879"/>
            <a:ext cx="2670401" cy="1881150"/>
          </a:xfrm>
          <a:prstGeom prst="rect">
            <a:avLst/>
          </a:prstGeom>
          <a:noFill/>
          <a:ln>
            <a:noFill/>
          </a:ln>
        </p:spPr>
      </p:pic>
      <p:pic>
        <p:nvPicPr>
          <p:cNvPr id="119" name="Google Shape;119;p2" descr="A group of people in a garden&#10;&#10;Description automatically generated"/>
          <p:cNvPicPr preferRelativeResize="0">
            <a:picLocks noChangeAspect="1"/>
          </p:cNvPicPr>
          <p:nvPr/>
        </p:nvPicPr>
        <p:blipFill rotWithShape="1">
          <a:blip r:embed="rId8">
            <a:alphaModFix/>
          </a:blip>
          <a:srcRect t="24453" r="4334" b="9807"/>
          <a:stretch/>
        </p:blipFill>
        <p:spPr>
          <a:xfrm>
            <a:off x="332289" y="4500887"/>
            <a:ext cx="4531259" cy="2076539"/>
          </a:xfrm>
          <a:prstGeom prst="rect">
            <a:avLst/>
          </a:prstGeom>
          <a:noFill/>
          <a:ln>
            <a:noFill/>
          </a:ln>
        </p:spPr>
      </p:pic>
      <p:pic>
        <p:nvPicPr>
          <p:cNvPr id="17" name="Google Shape;126;p3" descr="A group of people posing for the camera&#10;&#10;Description automatically generated">
            <a:extLst>
              <a:ext uri="{FF2B5EF4-FFF2-40B4-BE49-F238E27FC236}">
                <a16:creationId xmlns:a16="http://schemas.microsoft.com/office/drawing/2014/main" id="{72F67AFF-3F92-2249-8DAB-C90B379E8A61}"/>
              </a:ext>
            </a:extLst>
          </p:cNvPr>
          <p:cNvPicPr preferRelativeResize="0">
            <a:picLocks noChangeAspect="1"/>
          </p:cNvPicPr>
          <p:nvPr/>
        </p:nvPicPr>
        <p:blipFill rotWithShape="1">
          <a:blip r:embed="rId9">
            <a:alphaModFix/>
          </a:blip>
          <a:srcRect l="6565" r="301" b="26196"/>
          <a:stretch/>
        </p:blipFill>
        <p:spPr>
          <a:xfrm>
            <a:off x="4952658" y="4500729"/>
            <a:ext cx="3926821" cy="2076539"/>
          </a:xfrm>
          <a:prstGeom prst="rect">
            <a:avLst/>
          </a:prstGeom>
          <a:noFill/>
          <a:ln>
            <a:noFill/>
          </a:ln>
        </p:spPr>
      </p:pic>
      <p:sp>
        <p:nvSpPr>
          <p:cNvPr id="116" name="Google Shape;116;p2"/>
          <p:cNvSpPr/>
          <p:nvPr/>
        </p:nvSpPr>
        <p:spPr>
          <a:xfrm rot="5400000">
            <a:off x="5646456" y="3331370"/>
            <a:ext cx="6718300" cy="332813"/>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p:nvPr/>
        </p:nvSpPr>
        <p:spPr>
          <a:xfrm>
            <a:off x="0" y="6552127"/>
            <a:ext cx="9144000" cy="3048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2"/>
          <p:cNvSpPr/>
          <p:nvPr/>
        </p:nvSpPr>
        <p:spPr>
          <a:xfrm rot="5400000">
            <a:off x="-3192744" y="3180044"/>
            <a:ext cx="6718300" cy="332812"/>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2"/>
          <p:cNvSpPr/>
          <p:nvPr/>
        </p:nvSpPr>
        <p:spPr>
          <a:xfrm>
            <a:off x="0" y="0"/>
            <a:ext cx="9144000" cy="3048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2203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0"/>
            <a:ext cx="8229600" cy="1019503"/>
          </a:xfrm>
        </p:spPr>
        <p:txBody>
          <a:bodyPr/>
          <a:lstStyle/>
          <a:p>
            <a:pPr algn="l"/>
            <a:r>
              <a:rPr lang="en-US" b="1" dirty="0">
                <a:solidFill>
                  <a:schemeClr val="bg2"/>
                </a:solidFill>
                <a:latin typeface="+mn-lt"/>
              </a:rPr>
              <a:t>Age &amp; Residence Eligibility</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6" name="Diagram 5"/>
          <p:cNvGraphicFramePr/>
          <p:nvPr/>
        </p:nvGraphicFramePr>
        <p:xfrm>
          <a:off x="1147509" y="1019503"/>
          <a:ext cx="6848980" cy="4579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6327B25-0BFF-ED2D-EEE1-4869233EDFE9}"/>
              </a:ext>
            </a:extLst>
          </p:cNvPr>
          <p:cNvSpPr txBox="1"/>
          <p:nvPr/>
        </p:nvSpPr>
        <p:spPr>
          <a:xfrm rot="10800000" flipH="1" flipV="1">
            <a:off x="457200" y="5694828"/>
            <a:ext cx="8650841" cy="923330"/>
          </a:xfrm>
          <a:prstGeom prst="rect">
            <a:avLst/>
          </a:prstGeom>
          <a:noFill/>
        </p:spPr>
        <p:txBody>
          <a:bodyPr wrap="square" rtlCol="0">
            <a:spAutoFit/>
          </a:bodyPr>
          <a:lstStyle/>
          <a:p>
            <a:r>
              <a:rPr lang="en-US" sz="1800" b="1" dirty="0">
                <a:solidFill>
                  <a:schemeClr val="bg2"/>
                </a:solidFill>
              </a:rPr>
              <a:t>*A referral can be made, and an intake can be conducted for the Home Care Program for applicants transitioning to the community prior to leaving a facility</a:t>
            </a:r>
          </a:p>
        </p:txBody>
      </p:sp>
      <p:sp>
        <p:nvSpPr>
          <p:cNvPr id="4" name="Footer Placeholder 3">
            <a:extLst>
              <a:ext uri="{FF2B5EF4-FFF2-40B4-BE49-F238E27FC236}">
                <a16:creationId xmlns:a16="http://schemas.microsoft.com/office/drawing/2014/main" id="{9D72D7FE-02F8-F283-C142-ED394D5C388D}"/>
              </a:ext>
            </a:extLst>
          </p:cNvPr>
          <p:cNvSpPr txBox="1">
            <a:spLocks/>
          </p:cNvSpPr>
          <p:nvPr/>
        </p:nvSpPr>
        <p:spPr>
          <a:xfrm>
            <a:off x="3028948" y="6435596"/>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374596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105103"/>
            <a:ext cx="8229600" cy="1019503"/>
          </a:xfrm>
        </p:spPr>
        <p:txBody>
          <a:bodyPr/>
          <a:lstStyle/>
          <a:p>
            <a:pPr algn="l"/>
            <a:r>
              <a:rPr lang="en-US" sz="4000" b="1" dirty="0">
                <a:solidFill>
                  <a:schemeClr val="bg2"/>
                </a:solidFill>
                <a:latin typeface="+mn-lt"/>
              </a:rPr>
              <a:t>Function &amp; Need Eligibility  </a:t>
            </a:r>
          </a:p>
        </p:txBody>
      </p:sp>
      <p:sp>
        <p:nvSpPr>
          <p:cNvPr id="3" name="Text Placeholder 2"/>
          <p:cNvSpPr>
            <a:spLocks noGrp="1"/>
          </p:cNvSpPr>
          <p:nvPr>
            <p:ph type="body" idx="1"/>
          </p:nvPr>
        </p:nvSpPr>
        <p:spPr>
          <a:xfrm>
            <a:off x="447472" y="723129"/>
            <a:ext cx="8249055" cy="2705871"/>
          </a:xfrm>
        </p:spPr>
        <p:txBody>
          <a:bodyPr>
            <a:normAutofit/>
          </a:bodyPr>
          <a:lstStyle/>
          <a:p>
            <a:pPr>
              <a:lnSpc>
                <a:spcPct val="80000"/>
              </a:lnSpc>
              <a:buSzPct val="100000"/>
            </a:pPr>
            <a:r>
              <a:rPr lang="en-US" altLang="en-US" sz="2000" b="1" dirty="0">
                <a:latin typeface="+mn-lt"/>
              </a:rPr>
              <a:t>Functional Impairment Level (FIL): </a:t>
            </a:r>
          </a:p>
          <a:p>
            <a:pPr lvl="1">
              <a:lnSpc>
                <a:spcPct val="80000"/>
              </a:lnSpc>
            </a:pPr>
            <a:r>
              <a:rPr lang="en-US" altLang="en-US" sz="1800" dirty="0">
                <a:latin typeface="+mn-lt"/>
              </a:rPr>
              <a:t>Require assistance with at least One Activity of Daily Living (ADL) </a:t>
            </a:r>
          </a:p>
          <a:p>
            <a:pPr marL="114300" indent="0" algn="ctr">
              <a:lnSpc>
                <a:spcPct val="80000"/>
              </a:lnSpc>
              <a:buNone/>
            </a:pPr>
            <a:r>
              <a:rPr lang="en-US" altLang="en-US" sz="2000" b="1" dirty="0">
                <a:latin typeface="+mn-lt"/>
              </a:rPr>
              <a:t>OR</a:t>
            </a:r>
          </a:p>
          <a:p>
            <a:pPr lvl="1">
              <a:lnSpc>
                <a:spcPct val="80000"/>
              </a:lnSpc>
            </a:pPr>
            <a:r>
              <a:rPr lang="en-US" altLang="en-US" sz="1800" dirty="0">
                <a:latin typeface="+mn-lt"/>
              </a:rPr>
              <a:t>6 or more Instrumental Activity of Daily Living (IADL) impairments </a:t>
            </a:r>
          </a:p>
          <a:p>
            <a:pPr marL="114300" indent="0" algn="ctr">
              <a:lnSpc>
                <a:spcPct val="80000"/>
              </a:lnSpc>
              <a:buNone/>
            </a:pPr>
            <a:r>
              <a:rPr lang="en-US" altLang="en-US" sz="2000" b="1" dirty="0">
                <a:latin typeface="+mn-lt"/>
              </a:rPr>
              <a:t>AND</a:t>
            </a:r>
          </a:p>
          <a:p>
            <a:pPr lvl="1">
              <a:lnSpc>
                <a:spcPct val="80000"/>
              </a:lnSpc>
            </a:pPr>
            <a:r>
              <a:rPr lang="en-US" altLang="en-US" sz="1800" i="1" dirty="0">
                <a:latin typeface="+mn-lt"/>
              </a:rPr>
              <a:t>Intervention that Home Care will provide to meet this need at the time of </a:t>
            </a:r>
            <a:r>
              <a:rPr lang="en-US" altLang="en-US" sz="1800" b="1" i="1" dirty="0">
                <a:latin typeface="+mn-lt"/>
              </a:rPr>
              <a:t>enrollment</a:t>
            </a:r>
            <a:r>
              <a:rPr lang="en-US" altLang="en-US" sz="1800" i="1" dirty="0">
                <a:latin typeface="+mn-lt"/>
              </a:rPr>
              <a:t>  - </a:t>
            </a:r>
            <a:r>
              <a:rPr lang="en-US" altLang="en-US" sz="1800" dirty="0">
                <a:latin typeface="+mn-lt"/>
              </a:rPr>
              <a:t>a critical unmet need (any ADL, meal preparation, food shopping, home health services, medication management, Respite, transportation for medical treatments)*</a:t>
            </a:r>
          </a:p>
          <a:p>
            <a:pPr lvl="1">
              <a:lnSpc>
                <a:spcPct val="80000"/>
              </a:lnSpc>
            </a:pPr>
            <a:endParaRPr lang="en-US" altLang="en-US" dirty="0"/>
          </a:p>
          <a:p>
            <a:pPr marL="114300" indent="0">
              <a:buSzPct val="100000"/>
              <a:buNone/>
            </a:pPr>
            <a:endParaRPr lang="en-US" sz="2400" dirty="0"/>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6" name="Table 6">
            <a:extLst>
              <a:ext uri="{FF2B5EF4-FFF2-40B4-BE49-F238E27FC236}">
                <a16:creationId xmlns:a16="http://schemas.microsoft.com/office/drawing/2014/main" id="{FC41BF93-482B-4901-9D1B-FE37066BD6C5}"/>
              </a:ext>
            </a:extLst>
          </p:cNvPr>
          <p:cNvGraphicFramePr>
            <a:graphicFrameLocks noGrp="1"/>
          </p:cNvGraphicFramePr>
          <p:nvPr/>
        </p:nvGraphicFramePr>
        <p:xfrm>
          <a:off x="519520" y="3135079"/>
          <a:ext cx="8435634" cy="3124577"/>
        </p:xfrm>
        <a:graphic>
          <a:graphicData uri="http://schemas.openxmlformats.org/drawingml/2006/table">
            <a:tbl>
              <a:tblPr firstRow="1" bandRow="1">
                <a:tableStyleId>{5C22544A-7EE6-4342-B048-85BDC9FD1C3A}</a:tableStyleId>
              </a:tblPr>
              <a:tblGrid>
                <a:gridCol w="4217817">
                  <a:extLst>
                    <a:ext uri="{9D8B030D-6E8A-4147-A177-3AD203B41FA5}">
                      <a16:colId xmlns:a16="http://schemas.microsoft.com/office/drawing/2014/main" val="883784270"/>
                    </a:ext>
                  </a:extLst>
                </a:gridCol>
                <a:gridCol w="4217817">
                  <a:extLst>
                    <a:ext uri="{9D8B030D-6E8A-4147-A177-3AD203B41FA5}">
                      <a16:colId xmlns:a16="http://schemas.microsoft.com/office/drawing/2014/main" val="4079131803"/>
                    </a:ext>
                  </a:extLst>
                </a:gridCol>
              </a:tblGrid>
              <a:tr h="256343">
                <a:tc gridSpan="2">
                  <a:txBody>
                    <a:bodyPr/>
                    <a:lstStyle/>
                    <a:p>
                      <a:r>
                        <a:rPr lang="en-US" dirty="0"/>
                        <a:t>Exceptions to the Home Care Eligibility (only need 4 IADLs):</a:t>
                      </a:r>
                    </a:p>
                  </a:txBody>
                  <a:tcPr/>
                </a:tc>
                <a:tc hMerge="1">
                  <a:txBody>
                    <a:bodyPr/>
                    <a:lstStyle/>
                    <a:p>
                      <a:endParaRPr lang="en-US"/>
                    </a:p>
                  </a:txBody>
                  <a:tcPr/>
                </a:tc>
                <a:extLst>
                  <a:ext uri="{0D108BD9-81ED-4DB2-BD59-A6C34878D82A}">
                    <a16:rowId xmlns:a16="http://schemas.microsoft.com/office/drawing/2014/main" val="3024117811"/>
                  </a:ext>
                </a:extLst>
              </a:tr>
              <a:tr h="974105">
                <a:tc>
                  <a:txBody>
                    <a:bodyPr/>
                    <a:lstStyle/>
                    <a:p>
                      <a:r>
                        <a:rPr lang="en-US" dirty="0"/>
                        <a:t>At Risk: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400"/>
                        <a:t>Older Adults who are at risk due to a variety of factors, including, but not limited to substance abuse, mental health problems or cultural and linguistic barriers.</a:t>
                      </a:r>
                    </a:p>
                  </a:txBody>
                  <a:tcPr/>
                </a:tc>
                <a:extLst>
                  <a:ext uri="{0D108BD9-81ED-4DB2-BD59-A6C34878D82A}">
                    <a16:rowId xmlns:a16="http://schemas.microsoft.com/office/drawing/2014/main" val="875762273"/>
                  </a:ext>
                </a:extLst>
              </a:tr>
              <a:tr h="615224">
                <a:tc>
                  <a:txBody>
                    <a:bodyPr/>
                    <a:lstStyle/>
                    <a:p>
                      <a:r>
                        <a:rPr lang="en-US"/>
                        <a:t>Protective Services: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400"/>
                        <a:t>Older Adults who are receiving or are eligible to receive Protective Services.</a:t>
                      </a:r>
                    </a:p>
                  </a:txBody>
                  <a:tcPr/>
                </a:tc>
                <a:extLst>
                  <a:ext uri="{0D108BD9-81ED-4DB2-BD59-A6C34878D82A}">
                    <a16:rowId xmlns:a16="http://schemas.microsoft.com/office/drawing/2014/main" val="2322056288"/>
                  </a:ext>
                </a:extLst>
              </a:tr>
              <a:tr h="615224">
                <a:tc>
                  <a:txBody>
                    <a:bodyPr/>
                    <a:lstStyle/>
                    <a:p>
                      <a:r>
                        <a:rPr lang="en-US"/>
                        <a:t>Congregate Housing: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400"/>
                        <a:t>Older Adults residing in a Congregate Housing Facility.</a:t>
                      </a:r>
                    </a:p>
                  </a:txBody>
                  <a:tcPr/>
                </a:tc>
                <a:extLst>
                  <a:ext uri="{0D108BD9-81ED-4DB2-BD59-A6C34878D82A}">
                    <a16:rowId xmlns:a16="http://schemas.microsoft.com/office/drawing/2014/main" val="2068606769"/>
                  </a:ext>
                </a:extLst>
              </a:tr>
              <a:tr h="615224">
                <a:tc>
                  <a:txBody>
                    <a:bodyPr/>
                    <a:lstStyle/>
                    <a:p>
                      <a:r>
                        <a:rPr lang="en-US"/>
                        <a:t>Waiver Consumers:</a:t>
                      </a:r>
                    </a:p>
                  </a:txBody>
                  <a:tcPr/>
                </a:tc>
                <a:tc>
                  <a:txBody>
                    <a:bodyPr/>
                    <a:lstStyle/>
                    <a:p>
                      <a:r>
                        <a:rPr lang="en-US" dirty="0"/>
                        <a:t>Older Adults who are eligible for the Home and Community</a:t>
                      </a:r>
                      <a:r>
                        <a:rPr lang="en-US" baseline="0" dirty="0"/>
                        <a:t> B</a:t>
                      </a:r>
                      <a:r>
                        <a:rPr lang="en-US" dirty="0"/>
                        <a:t>ased Waiver Program.</a:t>
                      </a:r>
                    </a:p>
                  </a:txBody>
                  <a:tcPr/>
                </a:tc>
                <a:extLst>
                  <a:ext uri="{0D108BD9-81ED-4DB2-BD59-A6C34878D82A}">
                    <a16:rowId xmlns:a16="http://schemas.microsoft.com/office/drawing/2014/main" val="3167797561"/>
                  </a:ext>
                </a:extLst>
              </a:tr>
            </a:tbl>
          </a:graphicData>
        </a:graphic>
      </p:graphicFrame>
      <p:sp>
        <p:nvSpPr>
          <p:cNvPr id="7" name="TextBox 6">
            <a:extLst>
              <a:ext uri="{FF2B5EF4-FFF2-40B4-BE49-F238E27FC236}">
                <a16:creationId xmlns:a16="http://schemas.microsoft.com/office/drawing/2014/main" id="{4C3CBF89-D0CC-4A79-8A38-DEDFA01BDB59}"/>
              </a:ext>
            </a:extLst>
          </p:cNvPr>
          <p:cNvSpPr txBox="1"/>
          <p:nvPr/>
        </p:nvSpPr>
        <p:spPr>
          <a:xfrm>
            <a:off x="475234" y="6444478"/>
            <a:ext cx="4426369" cy="276999"/>
          </a:xfrm>
          <a:prstGeom prst="rect">
            <a:avLst/>
          </a:prstGeom>
          <a:noFill/>
        </p:spPr>
        <p:txBody>
          <a:bodyPr wrap="square" rtlCol="0">
            <a:spAutoFit/>
          </a:bodyPr>
          <a:lstStyle/>
          <a:p>
            <a:r>
              <a:rPr lang="en-US" sz="1200">
                <a:latin typeface="Calibri" panose="020F0502020204030204" pitchFamily="34" charset="0"/>
                <a:cs typeface="Calibri" panose="020F0502020204030204" pitchFamily="34" charset="0"/>
              </a:rPr>
              <a:t>*This is for initial eligibility only</a:t>
            </a:r>
          </a:p>
        </p:txBody>
      </p:sp>
      <p:sp>
        <p:nvSpPr>
          <p:cNvPr id="9" name="Footer Placeholder 3">
            <a:extLst>
              <a:ext uri="{FF2B5EF4-FFF2-40B4-BE49-F238E27FC236}">
                <a16:creationId xmlns:a16="http://schemas.microsoft.com/office/drawing/2014/main" id="{82C42CE4-7A56-F86A-1781-AC6A9E8B1EEB}"/>
              </a:ext>
            </a:extLst>
          </p:cNvPr>
          <p:cNvSpPr txBox="1">
            <a:spLocks/>
          </p:cNvSpPr>
          <p:nvPr/>
        </p:nvSpPr>
        <p:spPr>
          <a:xfrm>
            <a:off x="3194287" y="6525288"/>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33485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80" y="136523"/>
            <a:ext cx="8811188" cy="667820"/>
          </a:xfrm>
        </p:spPr>
        <p:txBody>
          <a:bodyPr/>
          <a:lstStyle/>
          <a:p>
            <a:pPr algn="l"/>
            <a:r>
              <a:rPr lang="en-US" sz="4000" b="1" dirty="0">
                <a:solidFill>
                  <a:schemeClr val="bg2"/>
                </a:solidFill>
                <a:latin typeface="+mn-lt"/>
              </a:rPr>
              <a:t>Cost Share</a:t>
            </a:r>
          </a:p>
        </p:txBody>
      </p:sp>
      <p:sp>
        <p:nvSpPr>
          <p:cNvPr id="3" name="Text Placeholder 2"/>
          <p:cNvSpPr>
            <a:spLocks noGrp="1"/>
          </p:cNvSpPr>
          <p:nvPr>
            <p:ph type="body" idx="1"/>
          </p:nvPr>
        </p:nvSpPr>
        <p:spPr>
          <a:xfrm>
            <a:off x="323084" y="667821"/>
            <a:ext cx="8488104" cy="5839512"/>
          </a:xfrm>
        </p:spPr>
        <p:txBody>
          <a:bodyPr>
            <a:normAutofit/>
          </a:bodyPr>
          <a:lstStyle/>
          <a:p>
            <a:pPr>
              <a:buSzPct val="100000"/>
            </a:pPr>
            <a:r>
              <a:rPr lang="en-US" altLang="en-US" sz="1600" b="1" dirty="0">
                <a:latin typeface="+mn-lt"/>
              </a:rPr>
              <a:t>Any Income </a:t>
            </a:r>
          </a:p>
          <a:p>
            <a:pPr>
              <a:buSzPct val="100000"/>
            </a:pPr>
            <a:r>
              <a:rPr lang="en-US" altLang="en-US" sz="1600" b="1" dirty="0">
                <a:latin typeface="+mn-lt"/>
              </a:rPr>
              <a:t>A co-pay can only be assessed after a financial assessment has been completed </a:t>
            </a:r>
          </a:p>
          <a:p>
            <a:pPr>
              <a:buSzPct val="100000"/>
            </a:pPr>
            <a:r>
              <a:rPr lang="en-US" altLang="en-US" sz="1600" b="1" dirty="0">
                <a:latin typeface="+mn-lt"/>
              </a:rPr>
              <a:t>Cost share contribution based on Income &amp; MassHealth:</a:t>
            </a:r>
            <a:r>
              <a:rPr lang="en-US" altLang="en-US" sz="1600" dirty="0">
                <a:latin typeface="+mn-lt"/>
              </a:rPr>
              <a:t> </a:t>
            </a:r>
          </a:p>
          <a:p>
            <a:pPr lvl="1">
              <a:buSzPct val="100000"/>
            </a:pPr>
            <a:r>
              <a:rPr lang="en-US" altLang="en-US" sz="1600" dirty="0">
                <a:latin typeface="+mn-lt"/>
              </a:rPr>
              <a:t>Annually adjusted based on cost of living adjustment (COLA)</a:t>
            </a:r>
          </a:p>
          <a:p>
            <a:pPr lvl="1">
              <a:buSzPct val="100000"/>
            </a:pPr>
            <a:r>
              <a:rPr lang="en-US" sz="1600" dirty="0">
                <a:effectLst/>
                <a:latin typeface="+mn-lt"/>
              </a:rPr>
              <a:t>Exceptions to income: some VA benefits, pooled trust</a:t>
            </a:r>
            <a:r>
              <a:rPr lang="en-US" sz="1600" dirty="0">
                <a:latin typeface="+mn-lt"/>
              </a:rPr>
              <a:t>, </a:t>
            </a:r>
            <a:r>
              <a:rPr lang="en-US" sz="1600" dirty="0">
                <a:effectLst/>
                <a:latin typeface="+mn-lt"/>
              </a:rPr>
              <a:t>etc.</a:t>
            </a:r>
          </a:p>
          <a:p>
            <a:pPr lvl="1">
              <a:buSzPct val="100000"/>
            </a:pPr>
            <a:endParaRPr lang="en-US" sz="2000" dirty="0"/>
          </a:p>
          <a:p>
            <a:pPr lvl="1">
              <a:buSzPct val="100000"/>
            </a:pPr>
            <a:endParaRPr lang="en-US" sz="2000" dirty="0">
              <a:effectLst/>
            </a:endParaRPr>
          </a:p>
          <a:p>
            <a:pPr lvl="1">
              <a:buSzPct val="100000"/>
            </a:pPr>
            <a:endParaRPr lang="en-US" altLang="en-US" sz="2400" dirty="0"/>
          </a:p>
          <a:p>
            <a:pPr lvl="1">
              <a:buSzPct val="100000"/>
            </a:pPr>
            <a:endParaRPr lang="en-US" altLang="en-US" sz="2400" dirty="0"/>
          </a:p>
          <a:p>
            <a:pPr lvl="1">
              <a:buSzPct val="100000"/>
            </a:pPr>
            <a:endParaRPr lang="en-US" altLang="en-US" sz="2400" dirty="0"/>
          </a:p>
          <a:p>
            <a:pPr marL="114300" indent="0">
              <a:buSzPct val="100000"/>
              <a:buNone/>
            </a:pPr>
            <a:endParaRPr lang="en-US" sz="2400" dirty="0"/>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4" name="Table 5">
            <a:extLst>
              <a:ext uri="{FF2B5EF4-FFF2-40B4-BE49-F238E27FC236}">
                <a16:creationId xmlns:a16="http://schemas.microsoft.com/office/drawing/2014/main" id="{E5FF7B13-B3AC-43BA-A3EE-1F025F6D870E}"/>
              </a:ext>
            </a:extLst>
          </p:cNvPr>
          <p:cNvGraphicFramePr>
            <a:graphicFrameLocks noGrp="1"/>
          </p:cNvGraphicFramePr>
          <p:nvPr>
            <p:extLst>
              <p:ext uri="{D42A27DB-BD31-4B8C-83A1-F6EECF244321}">
                <p14:modId xmlns:p14="http://schemas.microsoft.com/office/powerpoint/2010/main" val="2098040466"/>
              </p:ext>
            </p:extLst>
          </p:nvPr>
        </p:nvGraphicFramePr>
        <p:xfrm>
          <a:off x="676425" y="2326786"/>
          <a:ext cx="7791150" cy="4029566"/>
        </p:xfrm>
        <a:graphic>
          <a:graphicData uri="http://schemas.openxmlformats.org/drawingml/2006/table">
            <a:tbl>
              <a:tblPr firstRow="1" bandRow="1">
                <a:tableStyleId>{B301B821-A1FF-4177-AEE7-76D212191A09}</a:tableStyleId>
              </a:tblPr>
              <a:tblGrid>
                <a:gridCol w="2597050">
                  <a:extLst>
                    <a:ext uri="{9D8B030D-6E8A-4147-A177-3AD203B41FA5}">
                      <a16:colId xmlns:a16="http://schemas.microsoft.com/office/drawing/2014/main" val="1925434786"/>
                    </a:ext>
                  </a:extLst>
                </a:gridCol>
                <a:gridCol w="2597050">
                  <a:extLst>
                    <a:ext uri="{9D8B030D-6E8A-4147-A177-3AD203B41FA5}">
                      <a16:colId xmlns:a16="http://schemas.microsoft.com/office/drawing/2014/main" val="1708771124"/>
                    </a:ext>
                  </a:extLst>
                </a:gridCol>
                <a:gridCol w="2597050">
                  <a:extLst>
                    <a:ext uri="{9D8B030D-6E8A-4147-A177-3AD203B41FA5}">
                      <a16:colId xmlns:a16="http://schemas.microsoft.com/office/drawing/2014/main" val="4222294267"/>
                    </a:ext>
                  </a:extLst>
                </a:gridCol>
              </a:tblGrid>
              <a:tr h="510363">
                <a:tc gridSpan="3">
                  <a:txBody>
                    <a:bodyPr/>
                    <a:lstStyle/>
                    <a:p>
                      <a:pPr algn="ctr"/>
                      <a:r>
                        <a:rPr lang="en-US" altLang="en-US" sz="2000"/>
                        <a:t>2024 Cost Share Schedule</a:t>
                      </a:r>
                      <a:r>
                        <a:rPr lang="en-US" altLang="en-US" sz="1400"/>
                        <a:t> </a:t>
                      </a:r>
                      <a:endParaRPr lang="en-US"/>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4212622"/>
                  </a:ext>
                </a:extLst>
              </a:tr>
              <a:tr h="112876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400" b="1">
                          <a:solidFill>
                            <a:schemeClr val="bg1"/>
                          </a:solidFill>
                        </a:rPr>
                        <a:t>Voluntary Donation</a:t>
                      </a:r>
                    </a:p>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400" b="1" dirty="0">
                          <a:solidFill>
                            <a:schemeClr val="bg1"/>
                          </a:solidFill>
                        </a:rPr>
                        <a:t>Fixed Monthly Max Copay (</a:t>
                      </a:r>
                      <a:r>
                        <a:rPr lang="en-US" altLang="en-US" sz="1400" dirty="0">
                          <a:solidFill>
                            <a:schemeClr val="bg1"/>
                          </a:solidFill>
                        </a:rPr>
                        <a:t>ranges from $10-$199,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400" dirty="0">
                          <a:solidFill>
                            <a:schemeClr val="bg1"/>
                          </a:solidFill>
                        </a:rPr>
                        <a:t>not to exceed actual cost of qualifying services)</a:t>
                      </a:r>
                    </a:p>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en-US" sz="1400" b="1">
                          <a:solidFill>
                            <a:schemeClr val="bg1"/>
                          </a:solidFill>
                        </a:rPr>
                        <a:t>% Based Monthly Copay (</a:t>
                      </a:r>
                      <a:r>
                        <a:rPr lang="en-US" altLang="en-US" sz="1400">
                          <a:solidFill>
                            <a:schemeClr val="bg1"/>
                          </a:solidFill>
                        </a:rPr>
                        <a:t>based on qualifying services received)</a:t>
                      </a:r>
                    </a:p>
                    <a:p>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034074167"/>
                  </a:ext>
                </a:extLst>
              </a:tr>
              <a:tr h="838115">
                <a:tc>
                  <a:txBody>
                    <a:bodyPr/>
                    <a:lstStyle/>
                    <a:p>
                      <a:r>
                        <a:rPr lang="en-US"/>
                        <a:t>Individuals whose annual income is below $15,460</a:t>
                      </a:r>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Based on a sliding scale, Individuals</a:t>
                      </a:r>
                      <a:r>
                        <a:rPr lang="en-US" baseline="0"/>
                        <a:t> whose annual income is $15,461 - $34,733</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t>Based on a sliding scale, Individuals whose annual income is $34,734</a:t>
                      </a:r>
                      <a:r>
                        <a:rPr lang="en-US" baseline="0"/>
                        <a:t> and above</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04525290"/>
                  </a:ext>
                </a:extLst>
              </a:tr>
              <a:tr h="981121">
                <a:tc>
                  <a:txBody>
                    <a:bodyPr/>
                    <a:lstStyle/>
                    <a:p>
                      <a:r>
                        <a:rPr lang="en-US"/>
                        <a:t>A couple whose annual income is below $20,820</a:t>
                      </a:r>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Based on sliding</a:t>
                      </a:r>
                      <a:r>
                        <a:rPr lang="en-US" baseline="0"/>
                        <a:t> scale, A couple whose annual income is $20,821 - $49,145</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a:t>Based on a sliding scale, A couple whose annual income is $49,146.00 and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541727">
                <a:tc gridSpan="3">
                  <a:txBody>
                    <a:bodyPr/>
                    <a:lstStyle/>
                    <a:p>
                      <a:pPr algn="ctr"/>
                      <a:r>
                        <a:rPr lang="en-US" b="1" dirty="0"/>
                        <a:t>MassHealth members whose income is at or below 300% SSI FBR ($2,829/month</a:t>
                      </a:r>
                      <a:r>
                        <a:rPr lang="en-US" b="1" baseline="0" dirty="0"/>
                        <a:t> in 2024) will not have a copayment for Home Care Services, including Medicare Savings Plan</a:t>
                      </a:r>
                      <a:endParaRPr lang="en-US" b="1" dirty="0"/>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3567540"/>
                  </a:ext>
                </a:extLst>
              </a:tr>
            </a:tbl>
          </a:graphicData>
        </a:graphic>
      </p:graphicFrame>
      <p:sp>
        <p:nvSpPr>
          <p:cNvPr id="7" name="Footer Placeholder 3">
            <a:extLst>
              <a:ext uri="{FF2B5EF4-FFF2-40B4-BE49-F238E27FC236}">
                <a16:creationId xmlns:a16="http://schemas.microsoft.com/office/drawing/2014/main" id="{6917F016-40D9-1F6A-DF63-3FE57C40C05A}"/>
              </a:ext>
            </a:extLst>
          </p:cNvPr>
          <p:cNvSpPr txBox="1">
            <a:spLocks/>
          </p:cNvSpPr>
          <p:nvPr/>
        </p:nvSpPr>
        <p:spPr>
          <a:xfrm>
            <a:off x="2898810" y="6507333"/>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latin typeface="Calibri"/>
                <a:cs typeface="Calibri"/>
                <a:sym typeface="Calibri"/>
              </a:rPr>
              <a:t>*For </a:t>
            </a:r>
            <a:r>
              <a:rPr lang="en-US" sz="1000" dirty="0"/>
              <a:t>presentation </a:t>
            </a:r>
            <a:r>
              <a:rPr lang="en-US" sz="1000" kern="0" dirty="0">
                <a:solidFill>
                  <a:srgbClr val="888888"/>
                </a:solidFill>
                <a:latin typeface="Calibri"/>
                <a:cs typeface="Calibri"/>
                <a:sym typeface="Calibri"/>
              </a:rPr>
              <a:t>only. Not for distribution.</a:t>
            </a:r>
          </a:p>
        </p:txBody>
      </p:sp>
    </p:spTree>
    <p:extLst>
      <p:ext uri="{BB962C8B-B14F-4D97-AF65-F5344CB8AC3E}">
        <p14:creationId xmlns:p14="http://schemas.microsoft.com/office/powerpoint/2010/main" val="392526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08" y="157456"/>
            <a:ext cx="7203892" cy="5645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0750" y="1074979"/>
            <a:ext cx="4762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a:cs typeface="Arial"/>
                <a:sym typeface="Arial"/>
              </a:rPr>
              <a:t>The Home Care Program </a:t>
            </a:r>
          </a:p>
        </p:txBody>
      </p:sp>
      <p:sp>
        <p:nvSpPr>
          <p:cNvPr id="4" name="TextBox 3"/>
          <p:cNvSpPr txBox="1"/>
          <p:nvPr/>
        </p:nvSpPr>
        <p:spPr>
          <a:xfrm>
            <a:off x="698995" y="3059668"/>
            <a:ext cx="29835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alibri (body)"/>
                <a:sym typeface="Arial"/>
              </a:rPr>
              <a:t>Home Care Basic/Non-Waiver</a:t>
            </a:r>
          </a:p>
        </p:txBody>
      </p:sp>
      <p:sp>
        <p:nvSpPr>
          <p:cNvPr id="5" name="TextBox 4"/>
          <p:cNvSpPr txBox="1"/>
          <p:nvPr/>
        </p:nvSpPr>
        <p:spPr>
          <a:xfrm>
            <a:off x="5415558" y="4524589"/>
            <a:ext cx="21675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alibri (body)"/>
                <a:sym typeface="Arial"/>
              </a:rPr>
              <a:t>Community Choices*</a:t>
            </a:r>
          </a:p>
        </p:txBody>
      </p:sp>
      <p:sp>
        <p:nvSpPr>
          <p:cNvPr id="6" name="TextBox 5"/>
          <p:cNvSpPr txBox="1"/>
          <p:nvPr/>
        </p:nvSpPr>
        <p:spPr>
          <a:xfrm>
            <a:off x="5176349" y="3352138"/>
            <a:ext cx="26356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alibri (body)"/>
                <a:sym typeface="Arial"/>
              </a:rPr>
              <a:t>Home Care Basic/Waiver*</a:t>
            </a:r>
          </a:p>
        </p:txBody>
      </p:sp>
      <p:sp>
        <p:nvSpPr>
          <p:cNvPr id="8" name="TextBox 7"/>
          <p:cNvSpPr txBox="1"/>
          <p:nvPr/>
        </p:nvSpPr>
        <p:spPr>
          <a:xfrm>
            <a:off x="990600" y="3864439"/>
            <a:ext cx="27703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alibri (body)"/>
                <a:sym typeface="Arial"/>
              </a:rPr>
              <a:t>Home Care / Percent Based</a:t>
            </a:r>
          </a:p>
        </p:txBody>
      </p:sp>
      <p:sp>
        <p:nvSpPr>
          <p:cNvPr id="9" name="TextBox 8"/>
          <p:cNvSpPr txBox="1"/>
          <p:nvPr/>
        </p:nvSpPr>
        <p:spPr>
          <a:xfrm>
            <a:off x="583325" y="4640385"/>
            <a:ext cx="30428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alibri (body)"/>
                <a:sym typeface="Arial"/>
              </a:rPr>
              <a:t>Enhanced Community Options</a:t>
            </a:r>
          </a:p>
        </p:txBody>
      </p:sp>
      <p:sp>
        <p:nvSpPr>
          <p:cNvPr id="2" name="TextBox 1"/>
          <p:cNvSpPr txBox="1"/>
          <p:nvPr/>
        </p:nvSpPr>
        <p:spPr>
          <a:xfrm>
            <a:off x="512854" y="5979331"/>
            <a:ext cx="8077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 Frail Elder Waiver Program, MassHealth Standard (Expanded Income Eligibility – 300% SSI FBR)</a:t>
            </a:r>
          </a:p>
        </p:txBody>
      </p:sp>
      <p:sp>
        <p:nvSpPr>
          <p:cNvPr id="11"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Footer Placeholder 3">
            <a:extLst>
              <a:ext uri="{FF2B5EF4-FFF2-40B4-BE49-F238E27FC236}">
                <a16:creationId xmlns:a16="http://schemas.microsoft.com/office/drawing/2014/main" id="{8EAED9FE-8E56-1607-C075-DF919D3B46B7}"/>
              </a:ext>
            </a:extLst>
          </p:cNvPr>
          <p:cNvSpPr txBox="1">
            <a:spLocks/>
          </p:cNvSpPr>
          <p:nvPr/>
        </p:nvSpPr>
        <p:spPr>
          <a:xfrm>
            <a:off x="3028950" y="6517981"/>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17743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a:xfrm>
            <a:off x="7405212" y="5955713"/>
            <a:ext cx="1600200" cy="273844"/>
          </a:xfrm>
          <a:prstGeom prst="rect">
            <a:avLst/>
          </a:prstGeom>
          <a:noFill/>
          <a:ln>
            <a:noFill/>
          </a:ln>
        </p:spPr>
        <p:txBody>
          <a:bodyPr spcFirstLastPara="1" vert="horz" wrap="square" lIns="68569" tIns="34275" rIns="68569" bIns="34275"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9pPr>
          </a:lstStyle>
          <a:p>
            <a:pPr>
              <a:defRPr/>
            </a:pPr>
            <a:fld id="{00000000-1234-1234-1234-123412341234}" type="slidenum">
              <a:rPr lang="en-US" smtClean="0"/>
              <a:pPr>
                <a:defRPr/>
              </a:pPr>
              <a:t>14</a:t>
            </a:fld>
            <a:endParaRPr lang="en-US" kern="0"/>
          </a:p>
        </p:txBody>
      </p:sp>
      <p:sp>
        <p:nvSpPr>
          <p:cNvPr id="9" name="Google Shape;119;p16">
            <a:extLst>
              <a:ext uri="{FF2B5EF4-FFF2-40B4-BE49-F238E27FC236}">
                <a16:creationId xmlns:a16="http://schemas.microsoft.com/office/drawing/2014/main" id="{A991C2A8-98CC-4160-B511-F82EC7D09CBC}"/>
              </a:ext>
            </a:extLst>
          </p:cNvPr>
          <p:cNvSpPr txBox="1">
            <a:spLocks noGrp="1"/>
          </p:cNvSpPr>
          <p:nvPr>
            <p:ph type="title"/>
          </p:nvPr>
        </p:nvSpPr>
        <p:spPr>
          <a:xfrm>
            <a:off x="453331" y="-33989"/>
            <a:ext cx="6172200" cy="767532"/>
          </a:xfrm>
          <a:prstGeom prst="rect">
            <a:avLst/>
          </a:prstGeom>
          <a:noFill/>
          <a:ln>
            <a:noFill/>
          </a:ln>
        </p:spPr>
        <p:txBody>
          <a:bodyPr spcFirstLastPara="1" vert="horz" wrap="square" lIns="68569" tIns="34275" rIns="68569" bIns="34275" rtlCol="0" anchor="ctr" anchorCtr="0">
            <a:noAutofit/>
          </a:bodyPr>
          <a:lstStyle/>
          <a:p>
            <a:pPr algn="l">
              <a:buClr>
                <a:schemeClr val="dk2"/>
              </a:buClr>
              <a:buSzPts val="4400"/>
            </a:pPr>
            <a:r>
              <a:rPr lang="en-US" sz="3600" b="1" dirty="0">
                <a:solidFill>
                  <a:schemeClr val="dk2"/>
                </a:solidFill>
                <a:latin typeface="+mn-lt"/>
              </a:rPr>
              <a:t>Home Care Services</a:t>
            </a:r>
            <a:endParaRPr sz="3600" b="1" dirty="0">
              <a:solidFill>
                <a:schemeClr val="dk2"/>
              </a:solidFill>
              <a:latin typeface="+mn-lt"/>
            </a:endParaRPr>
          </a:p>
        </p:txBody>
      </p:sp>
      <p:sp>
        <p:nvSpPr>
          <p:cNvPr id="2" name="Footer Placeholder 3">
            <a:extLst>
              <a:ext uri="{FF2B5EF4-FFF2-40B4-BE49-F238E27FC236}">
                <a16:creationId xmlns:a16="http://schemas.microsoft.com/office/drawing/2014/main" id="{52B5319C-B7BC-1F0A-BFF7-FBA35D4560DE}"/>
              </a:ext>
            </a:extLst>
          </p:cNvPr>
          <p:cNvSpPr txBox="1">
            <a:spLocks/>
          </p:cNvSpPr>
          <p:nvPr/>
        </p:nvSpPr>
        <p:spPr>
          <a:xfrm>
            <a:off x="3235505" y="6639029"/>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graphicFrame>
        <p:nvGraphicFramePr>
          <p:cNvPr id="3" name="Diagram 2">
            <a:extLst>
              <a:ext uri="{FF2B5EF4-FFF2-40B4-BE49-F238E27FC236}">
                <a16:creationId xmlns:a16="http://schemas.microsoft.com/office/drawing/2014/main" id="{ED097DA3-3B01-44E7-0209-3B7DEBA31630}"/>
              </a:ext>
            </a:extLst>
          </p:cNvPr>
          <p:cNvGraphicFramePr/>
          <p:nvPr>
            <p:extLst>
              <p:ext uri="{D42A27DB-BD31-4B8C-83A1-F6EECF244321}">
                <p14:modId xmlns:p14="http://schemas.microsoft.com/office/powerpoint/2010/main" val="731027733"/>
              </p:ext>
            </p:extLst>
          </p:nvPr>
        </p:nvGraphicFramePr>
        <p:xfrm>
          <a:off x="453331" y="635958"/>
          <a:ext cx="8552081" cy="571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165;g8c13d563f7_0_7">
            <a:extLst>
              <a:ext uri="{FF2B5EF4-FFF2-40B4-BE49-F238E27FC236}">
                <a16:creationId xmlns:a16="http://schemas.microsoft.com/office/drawing/2014/main" id="{F022C202-10F1-1E4E-DE78-483BA1E86955}"/>
              </a:ext>
            </a:extLst>
          </p:cNvPr>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6510556A-AF8B-159F-4855-148C616AABD8}"/>
              </a:ext>
            </a:extLst>
          </p:cNvPr>
          <p:cNvSpPr txBox="1"/>
          <p:nvPr/>
        </p:nvSpPr>
        <p:spPr>
          <a:xfrm>
            <a:off x="3352875" y="6331252"/>
            <a:ext cx="4572000" cy="307777"/>
          </a:xfrm>
          <a:prstGeom prst="rect">
            <a:avLst/>
          </a:prstGeom>
          <a:noFill/>
        </p:spPr>
        <p:txBody>
          <a:bodyPr wrap="square">
            <a:spAutoFit/>
          </a:bodyPr>
          <a:lstStyle/>
          <a:p>
            <a:r>
              <a:rPr lang="en-US" dirty="0">
                <a:hlinkClick r:id="rId8"/>
              </a:rPr>
              <a:t>Home Care Services | Mass.gov</a:t>
            </a:r>
            <a:endParaRPr lang="en-US" dirty="0"/>
          </a:p>
        </p:txBody>
      </p:sp>
    </p:spTree>
    <p:extLst>
      <p:ext uri="{BB962C8B-B14F-4D97-AF65-F5344CB8AC3E}">
        <p14:creationId xmlns:p14="http://schemas.microsoft.com/office/powerpoint/2010/main" val="233727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1215-AF38-49CF-AA44-DB5451C4ECA1}"/>
              </a:ext>
            </a:extLst>
          </p:cNvPr>
          <p:cNvSpPr>
            <a:spLocks noGrp="1"/>
          </p:cNvSpPr>
          <p:nvPr>
            <p:ph type="title"/>
          </p:nvPr>
        </p:nvSpPr>
        <p:spPr>
          <a:xfrm>
            <a:off x="381000" y="-95628"/>
            <a:ext cx="8534400" cy="838200"/>
          </a:xfrm>
        </p:spPr>
        <p:txBody>
          <a:bodyPr>
            <a:normAutofit/>
          </a:bodyPr>
          <a:lstStyle/>
          <a:p>
            <a:pPr algn="l"/>
            <a:r>
              <a:rPr lang="en-US" sz="4000" b="1" dirty="0">
                <a:solidFill>
                  <a:schemeClr val="accent1">
                    <a:lumMod val="75000"/>
                  </a:schemeClr>
                </a:solidFill>
                <a:latin typeface="+mn-lt"/>
                <a:cs typeface="Calibri" panose="020F0502020204030204" pitchFamily="34" charset="0"/>
              </a:rPr>
              <a:t>Home Care Programs</a:t>
            </a:r>
            <a:endParaRPr lang="en-US" sz="4000" dirty="0">
              <a:solidFill>
                <a:schemeClr val="accent1">
                  <a:lumMod val="75000"/>
                </a:schemeClr>
              </a:solidFill>
              <a:latin typeface="+mn-lt"/>
              <a:cs typeface="Calibri" panose="020F0502020204030204" pitchFamily="34" charset="0"/>
            </a:endParaRPr>
          </a:p>
        </p:txBody>
      </p:sp>
      <p:sp>
        <p:nvSpPr>
          <p:cNvPr id="3" name="Slide Number Placeholder 2">
            <a:extLst>
              <a:ext uri="{FF2B5EF4-FFF2-40B4-BE49-F238E27FC236}">
                <a16:creationId xmlns:a16="http://schemas.microsoft.com/office/drawing/2014/main" id="{1D367D0F-7F2D-4BFA-B98F-5240E111C3F9}"/>
              </a:ext>
            </a:extLst>
          </p:cNvPr>
          <p:cNvSpPr>
            <a:spLocks noGrp="1"/>
          </p:cNvSpPr>
          <p:nvPr>
            <p:ph type="sldNum" sz="quarter" idx="10"/>
          </p:nvPr>
        </p:nvSpPr>
        <p:spPr>
          <a:xfrm>
            <a:off x="7391400" y="6413697"/>
            <a:ext cx="1524000" cy="30777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A4B4B5-C314-47AE-AFF4-D8D8DA0A0A78}" type="slidenum">
              <a:rPr kumimoji="0" lang="en-US" sz="1200" b="0" i="0" u="none" strike="noStrike" kern="1200" cap="none" spc="0" normalizeH="0" baseline="0" noProof="0" smtClean="0">
                <a:ln>
                  <a:noFill/>
                </a:ln>
                <a:solidFill>
                  <a:srgbClr val="888888"/>
                </a:solidFill>
                <a:effectLst/>
                <a:uLnTx/>
                <a:uFillTx/>
                <a:latin typeface="Calibri" panose="020F0502020204030204" pitchFamily="34" charset="0"/>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a:ln>
                <a:noFill/>
              </a:ln>
              <a:solidFill>
                <a:srgbClr val="888888"/>
              </a:solidFill>
              <a:effectLst/>
              <a:uLnTx/>
              <a:uFillTx/>
              <a:latin typeface="Calibri" panose="020F0502020204030204" pitchFamily="34" charset="0"/>
              <a:cs typeface="Calibri" panose="020F0502020204030204" pitchFamily="34" charset="0"/>
            </a:endParaRPr>
          </a:p>
        </p:txBody>
      </p:sp>
      <p:sp>
        <p:nvSpPr>
          <p:cNvPr id="4" name="Freeform: Shape 3">
            <a:extLst>
              <a:ext uri="{FF2B5EF4-FFF2-40B4-BE49-F238E27FC236}">
                <a16:creationId xmlns:a16="http://schemas.microsoft.com/office/drawing/2014/main" id="{39FE8AD2-3565-4674-98FE-4B3BF39BE19D}"/>
              </a:ext>
            </a:extLst>
          </p:cNvPr>
          <p:cNvSpPr/>
          <p:nvPr/>
        </p:nvSpPr>
        <p:spPr>
          <a:xfrm>
            <a:off x="516814" y="903502"/>
            <a:ext cx="2537460" cy="1296463"/>
          </a:xfrm>
          <a:custGeom>
            <a:avLst/>
            <a:gdLst>
              <a:gd name="connsiteX0" fmla="*/ 0 w 3203971"/>
              <a:gd name="connsiteY0" fmla="*/ 0 h 844109"/>
              <a:gd name="connsiteX1" fmla="*/ 3203971 w 3203971"/>
              <a:gd name="connsiteY1" fmla="*/ 0 h 844109"/>
              <a:gd name="connsiteX2" fmla="*/ 3203971 w 3203971"/>
              <a:gd name="connsiteY2" fmla="*/ 844109 h 844109"/>
              <a:gd name="connsiteX3" fmla="*/ 0 w 3203971"/>
              <a:gd name="connsiteY3" fmla="*/ 844109 h 844109"/>
              <a:gd name="connsiteX4" fmla="*/ 0 w 3203971"/>
              <a:gd name="connsiteY4" fmla="*/ 0 h 84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844109">
                <a:moveTo>
                  <a:pt x="0" y="0"/>
                </a:moveTo>
                <a:lnTo>
                  <a:pt x="3203971" y="0"/>
                </a:lnTo>
                <a:lnTo>
                  <a:pt x="3203971" y="844109"/>
                </a:lnTo>
                <a:lnTo>
                  <a:pt x="0" y="844109"/>
                </a:lnTo>
                <a:lnTo>
                  <a:pt x="0" y="0"/>
                </a:lnTo>
                <a:close/>
              </a:path>
            </a:pathLst>
          </a:custGeom>
          <a:solidFill>
            <a:srgbClr val="1F497D"/>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4676" tIns="42672" rIns="74676" bIns="42672" numCol="1" spcCol="1270" anchor="ctr" anchorCtr="0">
            <a:noAutofit/>
          </a:bodyPr>
          <a:lstStyle/>
          <a:p>
            <a:pPr marL="0" marR="0" lvl="0" indent="0" algn="ctr" defTabSz="466725" rtl="0" eaLnBrk="1" fontAlgn="auto" latinLnBrk="0" hangingPunct="1">
              <a:spcBef>
                <a:spcPct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mj-lt"/>
                <a:cs typeface="Calibri" panose="020F0502020204030204" pitchFamily="34" charset="0"/>
              </a:rPr>
              <a:t>Home Care Basic-Non-Waiver</a:t>
            </a:r>
            <a:endParaRPr lang="en-US" sz="1350" b="1" kern="1200" dirty="0">
              <a:solidFill>
                <a:prstClr val="white"/>
              </a:solidFill>
              <a:latin typeface="+mj-lt"/>
              <a:cs typeface="Calibri" panose="020F0502020204030204" pitchFamily="34" charset="0"/>
            </a:endParaRPr>
          </a:p>
          <a:p>
            <a:pPr marL="0" marR="0" lvl="0" indent="0" algn="ctr" defTabSz="466725" rtl="0" eaLnBrk="1" fontAlgn="auto" latinLnBrk="0" hangingPunct="1">
              <a:spcBef>
                <a:spcPct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mj-lt"/>
                <a:cs typeface="Calibri" panose="020F0502020204030204" pitchFamily="34" charset="0"/>
              </a:rPr>
              <a:t>&amp;</a:t>
            </a:r>
          </a:p>
          <a:p>
            <a:pPr marL="0" marR="0" lvl="0" indent="0" algn="ctr" defTabSz="466725" rtl="0" eaLnBrk="1" fontAlgn="auto" latinLnBrk="0" hangingPunct="1">
              <a:spcBef>
                <a:spcPct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mj-lt"/>
                <a:cs typeface="Calibri" panose="020F0502020204030204" pitchFamily="34" charset="0"/>
              </a:rPr>
              <a:t>Home Care / Percent Based</a:t>
            </a:r>
          </a:p>
          <a:p>
            <a:pPr marL="0" marR="0" lvl="0" indent="0" algn="ctr" defTabSz="466725" rtl="0" eaLnBrk="1" fontAlgn="auto" latinLnBrk="0" hangingPunct="1">
              <a:spcBef>
                <a:spcPct val="0"/>
              </a:spcBef>
              <a:spcAft>
                <a:spcPts val="0"/>
              </a:spcAft>
              <a:buClrTx/>
              <a:buSzTx/>
              <a:buFontTx/>
              <a:buNone/>
              <a:tabLst/>
              <a:defRPr/>
            </a:pPr>
            <a:endParaRPr kumimoji="0" lang="en-US" sz="13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Freeform: Shape 4">
            <a:extLst>
              <a:ext uri="{FF2B5EF4-FFF2-40B4-BE49-F238E27FC236}">
                <a16:creationId xmlns:a16="http://schemas.microsoft.com/office/drawing/2014/main" id="{39C229DA-21BE-43E9-80DA-CCDD270EA1FC}"/>
              </a:ext>
            </a:extLst>
          </p:cNvPr>
          <p:cNvSpPr/>
          <p:nvPr/>
        </p:nvSpPr>
        <p:spPr>
          <a:xfrm>
            <a:off x="524576" y="2247787"/>
            <a:ext cx="2537460" cy="3824810"/>
          </a:xfrm>
          <a:custGeom>
            <a:avLst/>
            <a:gdLst>
              <a:gd name="connsiteX0" fmla="*/ 0 w 3203971"/>
              <a:gd name="connsiteY0" fmla="*/ 0 h 3408260"/>
              <a:gd name="connsiteX1" fmla="*/ 3203971 w 3203971"/>
              <a:gd name="connsiteY1" fmla="*/ 0 h 3408260"/>
              <a:gd name="connsiteX2" fmla="*/ 3203971 w 3203971"/>
              <a:gd name="connsiteY2" fmla="*/ 3408260 h 3408260"/>
              <a:gd name="connsiteX3" fmla="*/ 0 w 3203971"/>
              <a:gd name="connsiteY3" fmla="*/ 3408260 h 3408260"/>
              <a:gd name="connsiteX4" fmla="*/ 0 w 3203971"/>
              <a:gd name="connsiteY4" fmla="*/ 0 h 340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408260">
                <a:moveTo>
                  <a:pt x="0" y="0"/>
                </a:moveTo>
                <a:lnTo>
                  <a:pt x="3203971" y="0"/>
                </a:lnTo>
                <a:lnTo>
                  <a:pt x="3203971" y="3408260"/>
                </a:lnTo>
                <a:lnTo>
                  <a:pt x="0" y="3408260"/>
                </a:lnTo>
                <a:lnTo>
                  <a:pt x="0" y="0"/>
                </a:lnTo>
                <a:close/>
              </a:path>
            </a:pathLst>
          </a:custGeom>
          <a:noFill/>
          <a:ln>
            <a:solidFill>
              <a:schemeClr val="accent1">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9" tIns="72009" rIns="96012" bIns="108014" numCol="1" spcCol="1270" anchor="t" anchorCtr="0">
            <a:noAutofit/>
          </a:bodyPr>
          <a:lstStyle/>
          <a:p>
            <a:pPr marL="0" marR="0" lvl="1" indent="0" algn="l" defTabSz="600075" rtl="0" eaLnBrk="1" fontAlgn="auto" latinLnBrk="0" hangingPunct="1">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Basic level of care needs</a:t>
            </a:r>
            <a:b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br>
            <a:endPar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endParaRPr>
          </a:p>
          <a:p>
            <a:pPr marL="0" marR="0" lvl="1" indent="0" algn="l" defTabSz="600075" rtl="0" eaLnBrk="1" fontAlgn="auto" latinLnBrk="0" hangingPunct="1">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Example Care Plan #1:</a:t>
            </a:r>
          </a:p>
          <a:p>
            <a:pPr marL="257175" marR="0" lvl="2" indent="-128588" algn="l" defTabSz="600075" rtl="0" eaLnBrk="1" fontAlgn="auto" latinLnBrk="0" hangingPunct="1">
              <a:spcBef>
                <a:spcPct val="0"/>
              </a:spcBef>
              <a:spcAft>
                <a:spcPts val="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Home Delivered Meals 5 meals/week</a:t>
            </a:r>
          </a:p>
          <a:p>
            <a:pPr marL="257175" marR="0" lvl="2" indent="-128588" algn="l" defTabSz="600075" rtl="0" eaLnBrk="1" fontAlgn="auto" latinLnBrk="0" hangingPunct="1">
              <a:spcBef>
                <a:spcPct val="0"/>
              </a:spcBef>
              <a:spcAft>
                <a:spcPts val="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Homemaking/Personal Care 2-3 hours/week</a:t>
            </a:r>
            <a:br>
              <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br>
            <a:endPar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endParaRPr>
          </a:p>
          <a:p>
            <a:pPr marL="0" marR="0" lvl="1" indent="0" algn="l" defTabSz="600075" rtl="0" eaLnBrk="1" fontAlgn="auto" latinLnBrk="0" hangingPunct="1">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Example Care Plan #2:</a:t>
            </a:r>
          </a:p>
          <a:p>
            <a:pPr marL="257175" marR="0" lvl="2" indent="-128588" algn="l" defTabSz="600075" rtl="0" eaLnBrk="1" fontAlgn="auto" latinLnBrk="0" hangingPunct="1">
              <a:spcBef>
                <a:spcPct val="0"/>
              </a:spcBef>
              <a:spcAft>
                <a:spcPts val="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Home Delivered Meals 3 meals/week</a:t>
            </a:r>
          </a:p>
          <a:p>
            <a:pPr marL="257175" marR="0" lvl="2" indent="-128588" algn="l" defTabSz="600075" rtl="0" eaLnBrk="1" fontAlgn="auto" latinLnBrk="0" hangingPunct="1">
              <a:spcBef>
                <a:spcPct val="0"/>
              </a:spcBef>
              <a:spcAft>
                <a:spcPts val="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PERS Monthly</a:t>
            </a:r>
          </a:p>
          <a:p>
            <a:pPr marL="257175" marR="0" lvl="2" indent="-128588" algn="l" defTabSz="600075" rtl="0" eaLnBrk="1" fontAlgn="auto" latinLnBrk="0" hangingPunct="1">
              <a:spcBef>
                <a:spcPct val="0"/>
              </a:spcBef>
              <a:spcAft>
                <a:spcPts val="0"/>
              </a:spcAft>
              <a:buClrTx/>
              <a:buSzTx/>
              <a:buFontTx/>
              <a:buChar char="•"/>
              <a:tabLst/>
              <a:defRPr/>
            </a:pPr>
            <a:r>
              <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Homemaking 1.5 hours/week</a:t>
            </a:r>
          </a:p>
        </p:txBody>
      </p:sp>
      <p:sp>
        <p:nvSpPr>
          <p:cNvPr id="6" name="Freeform: Shape 5">
            <a:extLst>
              <a:ext uri="{FF2B5EF4-FFF2-40B4-BE49-F238E27FC236}">
                <a16:creationId xmlns:a16="http://schemas.microsoft.com/office/drawing/2014/main" id="{F9F27BE7-9B2F-49C6-8DED-C264480761B6}"/>
              </a:ext>
            </a:extLst>
          </p:cNvPr>
          <p:cNvSpPr/>
          <p:nvPr/>
        </p:nvSpPr>
        <p:spPr>
          <a:xfrm>
            <a:off x="3230514" y="913122"/>
            <a:ext cx="2537460" cy="1296465"/>
          </a:xfrm>
          <a:custGeom>
            <a:avLst/>
            <a:gdLst>
              <a:gd name="connsiteX0" fmla="*/ 0 w 3203971"/>
              <a:gd name="connsiteY0" fmla="*/ 0 h 844109"/>
              <a:gd name="connsiteX1" fmla="*/ 3203971 w 3203971"/>
              <a:gd name="connsiteY1" fmla="*/ 0 h 844109"/>
              <a:gd name="connsiteX2" fmla="*/ 3203971 w 3203971"/>
              <a:gd name="connsiteY2" fmla="*/ 844109 h 844109"/>
              <a:gd name="connsiteX3" fmla="*/ 0 w 3203971"/>
              <a:gd name="connsiteY3" fmla="*/ 844109 h 844109"/>
              <a:gd name="connsiteX4" fmla="*/ 0 w 3203971"/>
              <a:gd name="connsiteY4" fmla="*/ 0 h 84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844109">
                <a:moveTo>
                  <a:pt x="0" y="0"/>
                </a:moveTo>
                <a:lnTo>
                  <a:pt x="3203971" y="0"/>
                </a:lnTo>
                <a:lnTo>
                  <a:pt x="3203971" y="844109"/>
                </a:lnTo>
                <a:lnTo>
                  <a:pt x="0" y="844109"/>
                </a:lnTo>
                <a:lnTo>
                  <a:pt x="0" y="0"/>
                </a:lnTo>
                <a:close/>
              </a:path>
            </a:pathLst>
          </a:custGeom>
          <a:solidFill>
            <a:srgbClr val="1F497D"/>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6012" tIns="54864" rIns="96012" bIns="54864" numCol="1" spcCol="1270" anchor="ctr" anchorCtr="0">
            <a:noAutofit/>
          </a:bodyPr>
          <a:lstStyle/>
          <a:p>
            <a:pPr marL="0" marR="0" lvl="0" indent="0" algn="ctr" defTabSz="600075" rtl="0" eaLnBrk="1" fontAlgn="auto" latinLnBrk="0" hangingPunct="1">
              <a:spcBef>
                <a:spcPct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mj-lt"/>
                <a:cs typeface="Calibri" panose="020F0502020204030204" pitchFamily="34" charset="0"/>
              </a:rPr>
              <a:t>Enhanced Community Options (ECOP)</a:t>
            </a:r>
          </a:p>
        </p:txBody>
      </p:sp>
      <p:sp>
        <p:nvSpPr>
          <p:cNvPr id="7" name="Freeform: Shape 6">
            <a:extLst>
              <a:ext uri="{FF2B5EF4-FFF2-40B4-BE49-F238E27FC236}">
                <a16:creationId xmlns:a16="http://schemas.microsoft.com/office/drawing/2014/main" id="{3C442A28-AEED-45C4-84EB-40D68CA911CE}"/>
              </a:ext>
            </a:extLst>
          </p:cNvPr>
          <p:cNvSpPr/>
          <p:nvPr/>
        </p:nvSpPr>
        <p:spPr>
          <a:xfrm>
            <a:off x="3238276" y="2247787"/>
            <a:ext cx="2537460" cy="3824810"/>
          </a:xfrm>
          <a:custGeom>
            <a:avLst/>
            <a:gdLst>
              <a:gd name="connsiteX0" fmla="*/ 0 w 3203971"/>
              <a:gd name="connsiteY0" fmla="*/ 0 h 3408260"/>
              <a:gd name="connsiteX1" fmla="*/ 3203971 w 3203971"/>
              <a:gd name="connsiteY1" fmla="*/ 0 h 3408260"/>
              <a:gd name="connsiteX2" fmla="*/ 3203971 w 3203971"/>
              <a:gd name="connsiteY2" fmla="*/ 3408260 h 3408260"/>
              <a:gd name="connsiteX3" fmla="*/ 0 w 3203971"/>
              <a:gd name="connsiteY3" fmla="*/ 3408260 h 3408260"/>
              <a:gd name="connsiteX4" fmla="*/ 0 w 3203971"/>
              <a:gd name="connsiteY4" fmla="*/ 0 h 340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408260">
                <a:moveTo>
                  <a:pt x="0" y="0"/>
                </a:moveTo>
                <a:lnTo>
                  <a:pt x="3203971" y="0"/>
                </a:lnTo>
                <a:lnTo>
                  <a:pt x="3203971" y="3408260"/>
                </a:lnTo>
                <a:lnTo>
                  <a:pt x="0" y="3408260"/>
                </a:lnTo>
                <a:lnTo>
                  <a:pt x="0" y="0"/>
                </a:lnTo>
                <a:close/>
              </a:path>
            </a:pathLst>
          </a:custGeom>
          <a:noFill/>
          <a:ln>
            <a:solidFill>
              <a:schemeClr val="accent1">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9" tIns="72009" rIns="96012" bIns="108014" numCol="1" spcCol="1270" anchor="t" anchorCtr="0">
            <a:noAutofit/>
          </a:bodyPr>
          <a:lstStyle/>
          <a:p>
            <a:pPr marL="0" marR="0" lvl="1" indent="0" algn="l" defTabSz="600075" rtl="0" eaLnBrk="1" fontAlgn="auto" latinLnBrk="0" hangingPunct="1">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Nursing Facility Level Of Care Needs</a:t>
            </a:r>
          </a:p>
          <a:p>
            <a:pPr marL="0" marR="0" lvl="1" indent="0" algn="l" defTabSz="600075" rtl="0" eaLnBrk="1" fontAlgn="auto" latinLnBrk="0" hangingPunct="1">
              <a:spcBef>
                <a:spcPct val="0"/>
              </a:spcBef>
              <a:spcAft>
                <a:spcPts val="0"/>
              </a:spcAft>
              <a:buClrTx/>
              <a:buSzTx/>
              <a:buFontTx/>
              <a:buNone/>
              <a:tabLst/>
              <a:defRPr/>
            </a:pPr>
            <a:b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br>
            <a:r>
              <a:rPr kumimoji="0" lang="en-US" sz="15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Example Care Plan #1:</a:t>
            </a:r>
          </a:p>
          <a:p>
            <a:pPr marL="257175" marR="0" lvl="2" indent="-128588" algn="l" defTabSz="600075" rtl="0" eaLnBrk="1" fontAlgn="auto" latinLnBrk="0" hangingPunct="1">
              <a:spcBef>
                <a:spcPct val="0"/>
              </a:spcBef>
              <a:spcAft>
                <a:spcPts val="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Home Delivered Meals 5 meals/week</a:t>
            </a:r>
          </a:p>
          <a:p>
            <a:pPr marL="257175" marR="0" lvl="2" indent="-128588" algn="l" defTabSz="600075" rtl="0" eaLnBrk="1" fontAlgn="auto" latinLnBrk="0" hangingPunct="1">
              <a:spcBef>
                <a:spcPct val="0"/>
              </a:spcBef>
              <a:spcAft>
                <a:spcPts val="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PERS Monthly </a:t>
            </a:r>
          </a:p>
          <a:p>
            <a:pPr marL="257175" marR="0" lvl="2" indent="-128588" algn="l" defTabSz="600075" rtl="0" eaLnBrk="1" fontAlgn="auto" latinLnBrk="0" hangingPunct="1">
              <a:spcBef>
                <a:spcPct val="0"/>
              </a:spcBef>
              <a:spcAft>
                <a:spcPts val="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Homemaking/Personal Care 2-3 hours/week</a:t>
            </a:r>
            <a:br>
              <a:rPr kumimoji="0" lang="en-US" sz="15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br>
            <a:endParaRPr kumimoji="0" lang="en-US" sz="15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endParaRPr>
          </a:p>
          <a:p>
            <a:pPr marL="0" marR="0" lvl="1" indent="0" algn="l" defTabSz="600075" rtl="0" eaLnBrk="1" fontAlgn="auto" latinLnBrk="0" hangingPunct="1">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Example Care Plan #2:</a:t>
            </a:r>
          </a:p>
          <a:p>
            <a:pPr marL="257175" marR="0" lvl="2" indent="-128588" algn="l" defTabSz="600075" rtl="0" eaLnBrk="1" fontAlgn="auto" latinLnBrk="0" hangingPunct="1">
              <a:spcBef>
                <a:spcPct val="0"/>
              </a:spcBef>
              <a:spcAft>
                <a:spcPts val="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Adult Day Health 1 day/week</a:t>
            </a:r>
          </a:p>
          <a:p>
            <a:pPr marL="257175" marR="0" lvl="2" indent="-128588" algn="l" defTabSz="600075" rtl="0" eaLnBrk="1" fontAlgn="auto" latinLnBrk="0" hangingPunct="1">
              <a:spcBef>
                <a:spcPct val="0"/>
              </a:spcBef>
              <a:spcAft>
                <a:spcPts val="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Homemaking 1.5 hours/week</a:t>
            </a:r>
          </a:p>
          <a:p>
            <a:pPr marL="257175" marR="0" lvl="2" indent="-128588" algn="l" defTabSz="600075" rtl="0" eaLnBrk="1" fontAlgn="auto" latinLnBrk="0" hangingPunct="1">
              <a:spcBef>
                <a:spcPct val="0"/>
              </a:spcBef>
              <a:spcAft>
                <a:spcPts val="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PERS Monthly</a:t>
            </a:r>
          </a:p>
          <a:p>
            <a:pPr marL="257175" marR="0" lvl="2" indent="-128588" algn="l" defTabSz="600075" rtl="0" eaLnBrk="1" fontAlgn="auto" latinLnBrk="0" hangingPunct="1">
              <a:lnSpc>
                <a:spcPct val="90000"/>
              </a:lnSpc>
              <a:spcBef>
                <a:spcPct val="0"/>
              </a:spcBef>
              <a:spcAft>
                <a:spcPct val="15000"/>
              </a:spcAft>
              <a:buClrTx/>
              <a:buSzTx/>
              <a:buFontTx/>
              <a:buChar char="•"/>
              <a:tabLst/>
              <a:defRPr/>
            </a:pPr>
            <a:endParaRPr kumimoji="0" lang="en-US" sz="13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8" name="Freeform: Shape 7">
            <a:extLst>
              <a:ext uri="{FF2B5EF4-FFF2-40B4-BE49-F238E27FC236}">
                <a16:creationId xmlns:a16="http://schemas.microsoft.com/office/drawing/2014/main" id="{CE4218AC-952A-4082-BCBC-FE34CF31EEF9}"/>
              </a:ext>
            </a:extLst>
          </p:cNvPr>
          <p:cNvSpPr/>
          <p:nvPr/>
        </p:nvSpPr>
        <p:spPr>
          <a:xfrm>
            <a:off x="5944214" y="913122"/>
            <a:ext cx="2537460" cy="1296465"/>
          </a:xfrm>
          <a:custGeom>
            <a:avLst/>
            <a:gdLst>
              <a:gd name="connsiteX0" fmla="*/ 0 w 3203971"/>
              <a:gd name="connsiteY0" fmla="*/ 0 h 844109"/>
              <a:gd name="connsiteX1" fmla="*/ 3203971 w 3203971"/>
              <a:gd name="connsiteY1" fmla="*/ 0 h 844109"/>
              <a:gd name="connsiteX2" fmla="*/ 3203971 w 3203971"/>
              <a:gd name="connsiteY2" fmla="*/ 844109 h 844109"/>
              <a:gd name="connsiteX3" fmla="*/ 0 w 3203971"/>
              <a:gd name="connsiteY3" fmla="*/ 844109 h 844109"/>
              <a:gd name="connsiteX4" fmla="*/ 0 w 3203971"/>
              <a:gd name="connsiteY4" fmla="*/ 0 h 84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844109">
                <a:moveTo>
                  <a:pt x="0" y="0"/>
                </a:moveTo>
                <a:lnTo>
                  <a:pt x="3203971" y="0"/>
                </a:lnTo>
                <a:lnTo>
                  <a:pt x="3203971" y="844109"/>
                </a:lnTo>
                <a:lnTo>
                  <a:pt x="0" y="844109"/>
                </a:lnTo>
                <a:lnTo>
                  <a:pt x="0" y="0"/>
                </a:lnTo>
                <a:close/>
              </a:path>
            </a:pathLst>
          </a:custGeom>
          <a:solidFill>
            <a:srgbClr val="1F497D"/>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marR="0" lvl="0" indent="0" algn="ctr" defTabSz="533400" rtl="0" eaLnBrk="1" fontAlgn="auto" latinLnBrk="0" hangingPunct="1">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HCBS Frail Elder Waiver (FEW)</a:t>
            </a:r>
          </a:p>
          <a:p>
            <a:pPr marL="0" marR="0" lvl="0" indent="0" algn="ctr" defTabSz="533400" rtl="0" eaLnBrk="1" fontAlgn="auto" latinLnBrk="0" hangingPunct="1">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MassHealth Only</a:t>
            </a:r>
          </a:p>
        </p:txBody>
      </p:sp>
      <p:sp>
        <p:nvSpPr>
          <p:cNvPr id="9" name="Freeform: Shape 8">
            <a:extLst>
              <a:ext uri="{FF2B5EF4-FFF2-40B4-BE49-F238E27FC236}">
                <a16:creationId xmlns:a16="http://schemas.microsoft.com/office/drawing/2014/main" id="{3F4AD98A-3C3F-4680-8731-CEE5EC1269EA}"/>
              </a:ext>
            </a:extLst>
          </p:cNvPr>
          <p:cNvSpPr/>
          <p:nvPr/>
        </p:nvSpPr>
        <p:spPr>
          <a:xfrm>
            <a:off x="5951976" y="2247786"/>
            <a:ext cx="2537460" cy="3824811"/>
          </a:xfrm>
          <a:custGeom>
            <a:avLst/>
            <a:gdLst>
              <a:gd name="connsiteX0" fmla="*/ 0 w 3203971"/>
              <a:gd name="connsiteY0" fmla="*/ 0 h 3408260"/>
              <a:gd name="connsiteX1" fmla="*/ 3203971 w 3203971"/>
              <a:gd name="connsiteY1" fmla="*/ 0 h 3408260"/>
              <a:gd name="connsiteX2" fmla="*/ 3203971 w 3203971"/>
              <a:gd name="connsiteY2" fmla="*/ 3408260 h 3408260"/>
              <a:gd name="connsiteX3" fmla="*/ 0 w 3203971"/>
              <a:gd name="connsiteY3" fmla="*/ 3408260 h 3408260"/>
              <a:gd name="connsiteX4" fmla="*/ 0 w 3203971"/>
              <a:gd name="connsiteY4" fmla="*/ 0 h 340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408260">
                <a:moveTo>
                  <a:pt x="0" y="0"/>
                </a:moveTo>
                <a:lnTo>
                  <a:pt x="3203971" y="0"/>
                </a:lnTo>
                <a:lnTo>
                  <a:pt x="3203971" y="3408260"/>
                </a:lnTo>
                <a:lnTo>
                  <a:pt x="0" y="3408260"/>
                </a:lnTo>
                <a:lnTo>
                  <a:pt x="0" y="0"/>
                </a:lnTo>
                <a:close/>
              </a:path>
            </a:pathLst>
          </a:custGeom>
          <a:noFill/>
          <a:ln>
            <a:solidFill>
              <a:schemeClr val="accent1">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0" marR="0" lvl="1" indent="0" algn="l" defTabSz="466725" rtl="0" eaLnBrk="1" fontAlgn="auto" latinLnBrk="0" hangingPunct="1">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Nursing Facility Level Of Care Needs: 2 Types of Programs based on Formal Support Needs</a:t>
            </a:r>
            <a:br>
              <a:rPr kumimoji="0" lang="en-US" sz="14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br>
            <a:endParaRPr kumimoji="0" lang="en-US" sz="14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endParaRPr>
          </a:p>
          <a:p>
            <a:pPr marL="0" marR="0" lvl="1" defTabSz="466725" rtl="0" eaLnBrk="1" fontAlgn="auto" latinLnBrk="0" hangingPunct="1">
              <a:spcBef>
                <a:spcPct val="0"/>
              </a:spcBef>
              <a:spcAft>
                <a:spcPts val="0"/>
              </a:spcAft>
              <a:buClrTx/>
              <a:buSzTx/>
              <a:tabLst/>
              <a:defRPr/>
            </a:pPr>
            <a:r>
              <a:rPr kumimoji="0" lang="en-US" sz="1200" b="1" i="0" u="sng"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Home Care Basic-Waiver</a:t>
            </a:r>
          </a:p>
          <a:p>
            <a:pPr marL="85725" marR="0" lvl="2" defTabSz="466725" rtl="0" eaLnBrk="1" fontAlgn="auto" latinLnBrk="0" hangingPunct="1">
              <a:spcBef>
                <a:spcPct val="0"/>
              </a:spcBef>
              <a:spcAft>
                <a:spcPts val="0"/>
              </a:spcAft>
              <a:buClrTx/>
              <a:buSzTx/>
              <a:tabLst/>
              <a:defRPr/>
            </a:pPr>
            <a:r>
              <a:rPr kumimoji="0" lang="en-US" sz="12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Example Care Plan:</a:t>
            </a:r>
          </a:p>
          <a:p>
            <a:pPr marL="171450" marR="0" lvl="2" indent="-85725" algn="l" defTabSz="466725" rtl="0" eaLnBrk="1" fontAlgn="auto" latinLnBrk="0" hangingPunct="1">
              <a:lnSpc>
                <a:spcPct val="100000"/>
              </a:lnSpc>
              <a:spcBef>
                <a:spcPct val="0"/>
              </a:spcBef>
              <a:spcAft>
                <a:spcPts val="0"/>
              </a:spcAft>
              <a:buClrTx/>
              <a:buSzTx/>
              <a:buFontTx/>
              <a:buChar char="•"/>
              <a:tabLst/>
              <a:defRPr/>
            </a:pPr>
            <a:r>
              <a:rPr lang="en-US" sz="1200" b="0" dirty="0">
                <a:solidFill>
                  <a:prstClr val="black">
                    <a:hueOff val="0"/>
                    <a:satOff val="0"/>
                    <a:lumOff val="0"/>
                    <a:alphaOff val="0"/>
                  </a:prstClr>
                </a:solidFill>
                <a:cs typeface="Calibri" panose="020F0502020204030204" pitchFamily="34" charset="0"/>
              </a:rPr>
              <a:t>Home Delivered Meals 5 meals/week</a:t>
            </a:r>
          </a:p>
          <a:p>
            <a:pPr marL="171450" marR="0" lvl="2" indent="-85725" algn="l" defTabSz="466725" rtl="0" eaLnBrk="1" fontAlgn="auto" latinLnBrk="0" hangingPunct="1">
              <a:lnSpc>
                <a:spcPct val="100000"/>
              </a:lnSpc>
              <a:spcBef>
                <a:spcPct val="0"/>
              </a:spcBef>
              <a:spcAft>
                <a:spcPts val="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Homemaking/Personal Care 3 hours/week</a:t>
            </a:r>
          </a:p>
          <a:p>
            <a:pPr marL="171450" marR="0" lvl="2" indent="-85725" algn="l" defTabSz="466725" rtl="0" eaLnBrk="1" fontAlgn="auto" latinLnBrk="0" hangingPunct="1">
              <a:spcBef>
                <a:spcPct val="0"/>
              </a:spcBef>
              <a:spcAft>
                <a:spcPts val="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Informal Supports</a:t>
            </a:r>
          </a:p>
          <a:p>
            <a:pPr marL="171450" marR="0" lvl="2" indent="-85725" algn="l" defTabSz="466725" rtl="0" eaLnBrk="1" fontAlgn="auto" latinLnBrk="0" hangingPunct="1">
              <a:spcBef>
                <a:spcPct val="0"/>
              </a:spcBef>
              <a:spcAft>
                <a:spcPts val="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Lower Formal Support Need</a:t>
            </a:r>
            <a:br>
              <a:rPr kumimoji="0" lang="en-US" sz="12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br>
            <a:endParaRPr kumimoji="0" lang="en-US" sz="12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endParaRPr>
          </a:p>
          <a:p>
            <a:pPr marL="0" marR="0" lvl="1" indent="0" algn="l" defTabSz="466725" rtl="0" eaLnBrk="1" fontAlgn="auto" latinLnBrk="0" hangingPunct="1">
              <a:spcBef>
                <a:spcPct val="0"/>
              </a:spcBef>
              <a:spcAft>
                <a:spcPts val="0"/>
              </a:spcAft>
              <a:buClrTx/>
              <a:buSzTx/>
              <a:buFontTx/>
              <a:buNone/>
              <a:tabLst/>
              <a:defRPr/>
            </a:pPr>
            <a:r>
              <a:rPr kumimoji="0" lang="en-US" sz="1200" b="1" i="0" u="sng"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CHOICES</a:t>
            </a:r>
          </a:p>
          <a:p>
            <a:pPr marL="171450" marR="0" lvl="2" indent="-85725" algn="l" defTabSz="466725" rtl="0" eaLnBrk="1" fontAlgn="auto" latinLnBrk="0" hangingPunct="1">
              <a:spcBef>
                <a:spcPct val="0"/>
              </a:spcBef>
              <a:spcAft>
                <a:spcPts val="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Informal Support</a:t>
            </a:r>
          </a:p>
          <a:p>
            <a:pPr marL="171450" marR="0" lvl="2" indent="-85725" algn="l" defTabSz="466725" rtl="0" eaLnBrk="1" fontAlgn="auto" latinLnBrk="0" hangingPunct="1">
              <a:spcBef>
                <a:spcPct val="0"/>
              </a:spcBef>
              <a:spcAft>
                <a:spcPts val="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Higher Formal Support Need</a:t>
            </a:r>
          </a:p>
          <a:p>
            <a:pPr marL="171450" marR="0" lvl="2" indent="-85725" algn="l" defTabSz="466725" rtl="0" eaLnBrk="1" fontAlgn="auto" latinLnBrk="0" hangingPunct="1">
              <a:spcBef>
                <a:spcPct val="0"/>
              </a:spcBef>
              <a:spcAft>
                <a:spcPts val="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Services to meet needs</a:t>
            </a:r>
          </a:p>
          <a:p>
            <a:pPr marL="171450" marR="0" lvl="2" indent="-85725" algn="l" defTabSz="466725" rtl="0" eaLnBrk="1" fontAlgn="auto" latinLnBrk="0" hangingPunct="1">
              <a:spcBef>
                <a:spcPct val="0"/>
              </a:spcBef>
              <a:spcAft>
                <a:spcPts val="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rPr>
              <a:t>Up to 24/7 care </a:t>
            </a:r>
          </a:p>
        </p:txBody>
      </p:sp>
      <p:sp>
        <p:nvSpPr>
          <p:cNvPr id="10" name="TextBox 9">
            <a:extLst>
              <a:ext uri="{FF2B5EF4-FFF2-40B4-BE49-F238E27FC236}">
                <a16:creationId xmlns:a16="http://schemas.microsoft.com/office/drawing/2014/main" id="{C61FA804-F1B1-4E41-97FD-D65CC385E735}"/>
              </a:ext>
            </a:extLst>
          </p:cNvPr>
          <p:cNvSpPr txBox="1"/>
          <p:nvPr/>
        </p:nvSpPr>
        <p:spPr>
          <a:xfrm>
            <a:off x="559380" y="571814"/>
            <a:ext cx="7930056"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3080D"/>
                </a:solidFill>
                <a:effectLst/>
                <a:uLnTx/>
                <a:uFillTx/>
                <a:latin typeface="Calibri" panose="020F0502020204030204" pitchFamily="34" charset="0"/>
                <a:ea typeface="+mn-ea"/>
                <a:cs typeface="Calibri" panose="020F0502020204030204" pitchFamily="34" charset="0"/>
              </a:rPr>
              <a:t>Individual Care Plans are developed and implemented based on a consumer’s unique and specific needs </a:t>
            </a:r>
          </a:p>
        </p:txBody>
      </p:sp>
      <p:sp>
        <p:nvSpPr>
          <p:cNvPr id="11" name="Google Shape;165;g8c13d563f7_0_7">
            <a:extLst>
              <a:ext uri="{FF2B5EF4-FFF2-40B4-BE49-F238E27FC236}">
                <a16:creationId xmlns:a16="http://schemas.microsoft.com/office/drawing/2014/main" id="{9BC2EC5D-1DF6-4ABA-8D94-0F28BB06D003}"/>
              </a:ext>
            </a:extLst>
          </p:cNvPr>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TextBox 11">
            <a:extLst>
              <a:ext uri="{FF2B5EF4-FFF2-40B4-BE49-F238E27FC236}">
                <a16:creationId xmlns:a16="http://schemas.microsoft.com/office/drawing/2014/main" id="{ADB8455C-7BB0-42DA-8EAC-788840ADFE6A}"/>
              </a:ext>
            </a:extLst>
          </p:cNvPr>
          <p:cNvSpPr txBox="1"/>
          <p:nvPr/>
        </p:nvSpPr>
        <p:spPr>
          <a:xfrm>
            <a:off x="707845" y="6205282"/>
            <a:ext cx="7582798" cy="307777"/>
          </a:xfrm>
          <a:prstGeom prst="rect">
            <a:avLst/>
          </a:prstGeom>
          <a:noFill/>
        </p:spPr>
        <p:txBody>
          <a:bodyPr wrap="square" rtlCol="0">
            <a:spAutoFit/>
          </a:bodyPr>
          <a:lstStyle/>
          <a:p>
            <a:pPr algn="ctr"/>
            <a:r>
              <a:rPr lang="en-US" dirty="0">
                <a:latin typeface="+mj-lt"/>
                <a:cs typeface="Calibri" panose="020F0502020204030204" pitchFamily="34" charset="0"/>
              </a:rPr>
              <a:t>Sample Care Plans Based on Program above</a:t>
            </a:r>
          </a:p>
        </p:txBody>
      </p:sp>
      <p:sp>
        <p:nvSpPr>
          <p:cNvPr id="14" name="Footer Placeholder 3">
            <a:extLst>
              <a:ext uri="{FF2B5EF4-FFF2-40B4-BE49-F238E27FC236}">
                <a16:creationId xmlns:a16="http://schemas.microsoft.com/office/drawing/2014/main" id="{A8A0AE73-992B-2C3B-4E37-15FA6600E908}"/>
              </a:ext>
            </a:extLst>
          </p:cNvPr>
          <p:cNvSpPr txBox="1">
            <a:spLocks/>
          </p:cNvSpPr>
          <p:nvPr/>
        </p:nvSpPr>
        <p:spPr>
          <a:xfrm>
            <a:off x="3028950" y="6510210"/>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290571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105103"/>
            <a:ext cx="8229600" cy="1019503"/>
          </a:xfrm>
        </p:spPr>
        <p:txBody>
          <a:bodyPr/>
          <a:lstStyle/>
          <a:p>
            <a:pPr algn="l"/>
            <a:r>
              <a:rPr lang="en-US" b="1" dirty="0">
                <a:solidFill>
                  <a:schemeClr val="bg2"/>
                </a:solidFill>
                <a:latin typeface="+mn-lt"/>
              </a:rPr>
              <a:t>Benefits of Home Care	</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6" name="Diagram 5">
            <a:extLst>
              <a:ext uri="{FF2B5EF4-FFF2-40B4-BE49-F238E27FC236}">
                <a16:creationId xmlns:a16="http://schemas.microsoft.com/office/drawing/2014/main" id="{0440362D-5292-6FA6-643B-9814FEC9EC8A}"/>
              </a:ext>
            </a:extLst>
          </p:cNvPr>
          <p:cNvGraphicFramePr/>
          <p:nvPr/>
        </p:nvGraphicFramePr>
        <p:xfrm>
          <a:off x="457200" y="816746"/>
          <a:ext cx="8229600" cy="553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EC830E0B-651E-424B-DB28-3B1CC86C0648}"/>
              </a:ext>
            </a:extLst>
          </p:cNvPr>
          <p:cNvSpPr txBox="1">
            <a:spLocks/>
          </p:cNvSpPr>
          <p:nvPr/>
        </p:nvSpPr>
        <p:spPr>
          <a:xfrm>
            <a:off x="3239383" y="6475227"/>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latin typeface="+mj-lt"/>
                <a:cs typeface="Calibri"/>
                <a:sym typeface="Calibri"/>
              </a:rPr>
              <a:t>*For </a:t>
            </a:r>
            <a:r>
              <a:rPr lang="en-US" sz="1000" dirty="0">
                <a:latin typeface="+mj-lt"/>
              </a:rPr>
              <a:t>presentation </a:t>
            </a:r>
            <a:r>
              <a:rPr lang="en-US" sz="1000" kern="0" dirty="0">
                <a:solidFill>
                  <a:srgbClr val="888888"/>
                </a:solidFill>
                <a:latin typeface="+mj-lt"/>
                <a:cs typeface="Calibri"/>
                <a:sym typeface="Calibri"/>
              </a:rPr>
              <a:t>only. Not for distribution.</a:t>
            </a:r>
          </a:p>
        </p:txBody>
      </p:sp>
    </p:spTree>
    <p:extLst>
      <p:ext uri="{BB962C8B-B14F-4D97-AF65-F5344CB8AC3E}">
        <p14:creationId xmlns:p14="http://schemas.microsoft.com/office/powerpoint/2010/main" val="84717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F8D6BD-9ECB-45A7-9390-1C1DFC6BB56E}"/>
              </a:ext>
            </a:extLst>
          </p:cNvPr>
          <p:cNvSpPr>
            <a:spLocks noGrp="1"/>
          </p:cNvSpPr>
          <p:nvPr>
            <p:ph type="title"/>
          </p:nvPr>
        </p:nvSpPr>
        <p:spPr>
          <a:xfrm>
            <a:off x="332812" y="62694"/>
            <a:ext cx="8811188" cy="838200"/>
          </a:xfrm>
        </p:spPr>
        <p:txBody>
          <a:bodyPr>
            <a:normAutofit fontScale="90000"/>
          </a:bodyPr>
          <a:lstStyle/>
          <a:p>
            <a:pPr algn="l"/>
            <a:r>
              <a:rPr lang="en-US" b="1" dirty="0">
                <a:solidFill>
                  <a:schemeClr val="accent1">
                    <a:lumMod val="75000"/>
                  </a:schemeClr>
                </a:solidFill>
                <a:latin typeface="+mn-lt"/>
                <a:cs typeface="Calibri" panose="020F0502020204030204" pitchFamily="34" charset="0"/>
              </a:rPr>
              <a:t>Care Planning &amp; Care Management</a:t>
            </a:r>
          </a:p>
        </p:txBody>
      </p:sp>
      <p:sp>
        <p:nvSpPr>
          <p:cNvPr id="6" name="Freeform: Shape 5">
            <a:extLst>
              <a:ext uri="{FF2B5EF4-FFF2-40B4-BE49-F238E27FC236}">
                <a16:creationId xmlns:a16="http://schemas.microsoft.com/office/drawing/2014/main" id="{34FDC3E9-72EE-48E3-8DDB-A66A3E0F0F0E}"/>
              </a:ext>
            </a:extLst>
          </p:cNvPr>
          <p:cNvSpPr/>
          <p:nvPr/>
        </p:nvSpPr>
        <p:spPr>
          <a:xfrm>
            <a:off x="628073" y="1238920"/>
            <a:ext cx="1314626" cy="1975335"/>
          </a:xfrm>
          <a:custGeom>
            <a:avLst/>
            <a:gdLst>
              <a:gd name="connsiteX0" fmla="*/ 0 w 1822133"/>
              <a:gd name="connsiteY0" fmla="*/ 0 h 1275493"/>
              <a:gd name="connsiteX1" fmla="*/ 1184387 w 1822133"/>
              <a:gd name="connsiteY1" fmla="*/ 0 h 1275493"/>
              <a:gd name="connsiteX2" fmla="*/ 1822133 w 1822133"/>
              <a:gd name="connsiteY2" fmla="*/ 637747 h 1275493"/>
              <a:gd name="connsiteX3" fmla="*/ 1184387 w 1822133"/>
              <a:gd name="connsiteY3" fmla="*/ 1275493 h 1275493"/>
              <a:gd name="connsiteX4" fmla="*/ 0 w 1822133"/>
              <a:gd name="connsiteY4" fmla="*/ 1275493 h 1275493"/>
              <a:gd name="connsiteX5" fmla="*/ 637747 w 1822133"/>
              <a:gd name="connsiteY5" fmla="*/ 637747 h 1275493"/>
              <a:gd name="connsiteX6" fmla="*/ 0 w 1822133"/>
              <a:gd name="connsiteY6" fmla="*/ 0 h 12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133" h="1275493">
                <a:moveTo>
                  <a:pt x="1822133" y="0"/>
                </a:moveTo>
                <a:lnTo>
                  <a:pt x="1822133" y="829071"/>
                </a:lnTo>
                <a:lnTo>
                  <a:pt x="911066" y="1275493"/>
                </a:lnTo>
                <a:lnTo>
                  <a:pt x="0" y="829071"/>
                </a:lnTo>
                <a:lnTo>
                  <a:pt x="0" y="0"/>
                </a:lnTo>
                <a:lnTo>
                  <a:pt x="911066" y="446423"/>
                </a:lnTo>
                <a:lnTo>
                  <a:pt x="1822133" y="0"/>
                </a:lnTo>
                <a:close/>
              </a:path>
            </a:pathLst>
          </a:custGeom>
          <a:solidFill>
            <a:srgbClr val="203864"/>
          </a:solidFill>
          <a:ln>
            <a:solidFill>
              <a:srgbClr val="00206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73" tIns="486883" rIns="8572" bIns="486882" numCol="1" spcCol="1270" anchor="ctr"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Initial Assessment</a:t>
            </a:r>
          </a:p>
        </p:txBody>
      </p:sp>
      <p:sp>
        <p:nvSpPr>
          <p:cNvPr id="7" name="Rectangle 6">
            <a:extLst>
              <a:ext uri="{FF2B5EF4-FFF2-40B4-BE49-F238E27FC236}">
                <a16:creationId xmlns:a16="http://schemas.microsoft.com/office/drawing/2014/main" id="{11EF127F-D240-44CE-A736-2CCD66121917}"/>
              </a:ext>
            </a:extLst>
          </p:cNvPr>
          <p:cNvSpPr/>
          <p:nvPr/>
        </p:nvSpPr>
        <p:spPr>
          <a:xfrm>
            <a:off x="1938297" y="1238921"/>
            <a:ext cx="6705785" cy="1317258"/>
          </a:xfrm>
          <a:prstGeom prst="rect">
            <a:avLst/>
          </a:prstGeom>
          <a:noFill/>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50983" rIns="50983" bIns="50984" numCol="1" spcCol="1270" anchor="ctr" anchorCtr="0">
            <a:noAutofit/>
          </a:bodyPr>
          <a:lstStyle/>
          <a:p>
            <a:pPr marL="128588" marR="0" lvl="1" indent="-128588" algn="l" defTabSz="533400" rtl="0" eaLnBrk="1" fontAlgn="auto" latinLnBrk="0" hangingPunct="1">
              <a:lnSpc>
                <a:spcPct val="90000"/>
              </a:lnSpc>
              <a:spcBef>
                <a:spcPct val="0"/>
              </a:spcBef>
              <a:spcAft>
                <a:spcPct val="15000"/>
              </a:spcAft>
              <a:buClrTx/>
              <a:buSzTx/>
              <a:buFontTx/>
              <a:buChar char="•"/>
              <a:tabLst/>
              <a:defRPr/>
            </a:pPr>
            <a:r>
              <a:rPr kumimoji="0" lang="en-US" sz="13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Initial on-site assessment (OSA) to determine consumer eligibility</a:t>
            </a:r>
          </a:p>
          <a:p>
            <a:pPr marL="128588" marR="0" lvl="1" indent="-128588" algn="l" defTabSz="533400" rtl="0" eaLnBrk="1" fontAlgn="auto" latinLnBrk="0" hangingPunct="1">
              <a:lnSpc>
                <a:spcPct val="90000"/>
              </a:lnSpc>
              <a:spcBef>
                <a:spcPct val="0"/>
              </a:spcBef>
              <a:spcAft>
                <a:spcPct val="15000"/>
              </a:spcAft>
              <a:buClrTx/>
              <a:buSzTx/>
              <a:buFontTx/>
              <a:buChar char="•"/>
              <a:tabLst/>
              <a:defRPr/>
            </a:pPr>
            <a:r>
              <a:rPr kumimoji="0" lang="en-US" sz="13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Functional Needs Assessment and identification of supports in place</a:t>
            </a:r>
          </a:p>
          <a:p>
            <a:pPr marL="128588" marR="0" lvl="1" indent="-128588" algn="l" defTabSz="533400" rtl="0" eaLnBrk="1" fontAlgn="auto" latinLnBrk="0" hangingPunct="1">
              <a:lnSpc>
                <a:spcPct val="90000"/>
              </a:lnSpc>
              <a:spcBef>
                <a:spcPct val="0"/>
              </a:spcBef>
              <a:spcAft>
                <a:spcPct val="15000"/>
              </a:spcAft>
              <a:buClrTx/>
              <a:buSzTx/>
              <a:buFontTx/>
              <a:buChar char="•"/>
              <a:tabLst/>
              <a:defRPr/>
            </a:pPr>
            <a:r>
              <a:rPr kumimoji="0" lang="en-US" sz="135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Initial Service Plan developed with consumer to address identified unmet needs</a:t>
            </a:r>
          </a:p>
        </p:txBody>
      </p:sp>
      <p:sp>
        <p:nvSpPr>
          <p:cNvPr id="8" name="Freeform: Shape 7">
            <a:extLst>
              <a:ext uri="{FF2B5EF4-FFF2-40B4-BE49-F238E27FC236}">
                <a16:creationId xmlns:a16="http://schemas.microsoft.com/office/drawing/2014/main" id="{B52A8676-55AA-4B91-834E-34825116BBC1}"/>
              </a:ext>
            </a:extLst>
          </p:cNvPr>
          <p:cNvSpPr/>
          <p:nvPr/>
        </p:nvSpPr>
        <p:spPr>
          <a:xfrm>
            <a:off x="628072" y="2767192"/>
            <a:ext cx="1314627" cy="1749390"/>
          </a:xfrm>
          <a:custGeom>
            <a:avLst/>
            <a:gdLst>
              <a:gd name="connsiteX0" fmla="*/ 0 w 1822133"/>
              <a:gd name="connsiteY0" fmla="*/ 0 h 1275493"/>
              <a:gd name="connsiteX1" fmla="*/ 1184387 w 1822133"/>
              <a:gd name="connsiteY1" fmla="*/ 0 h 1275493"/>
              <a:gd name="connsiteX2" fmla="*/ 1822133 w 1822133"/>
              <a:gd name="connsiteY2" fmla="*/ 637747 h 1275493"/>
              <a:gd name="connsiteX3" fmla="*/ 1184387 w 1822133"/>
              <a:gd name="connsiteY3" fmla="*/ 1275493 h 1275493"/>
              <a:gd name="connsiteX4" fmla="*/ 0 w 1822133"/>
              <a:gd name="connsiteY4" fmla="*/ 1275493 h 1275493"/>
              <a:gd name="connsiteX5" fmla="*/ 637747 w 1822133"/>
              <a:gd name="connsiteY5" fmla="*/ 637747 h 1275493"/>
              <a:gd name="connsiteX6" fmla="*/ 0 w 1822133"/>
              <a:gd name="connsiteY6" fmla="*/ 0 h 12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133" h="1275493">
                <a:moveTo>
                  <a:pt x="1822133" y="0"/>
                </a:moveTo>
                <a:lnTo>
                  <a:pt x="1822133" y="829071"/>
                </a:lnTo>
                <a:lnTo>
                  <a:pt x="911066" y="1275493"/>
                </a:lnTo>
                <a:lnTo>
                  <a:pt x="0" y="829071"/>
                </a:lnTo>
                <a:lnTo>
                  <a:pt x="0" y="0"/>
                </a:lnTo>
                <a:lnTo>
                  <a:pt x="911066" y="446423"/>
                </a:lnTo>
                <a:lnTo>
                  <a:pt x="1822133" y="0"/>
                </a:lnTo>
                <a:close/>
              </a:path>
            </a:pathLst>
          </a:custGeom>
          <a:solidFill>
            <a:srgbClr val="203864"/>
          </a:solidFill>
          <a:ln>
            <a:solidFill>
              <a:srgbClr val="00206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73" tIns="486883" rIns="8572" bIns="486882" numCol="1" spcCol="1270" anchor="ctr"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Ongoing Assessment</a:t>
            </a:r>
          </a:p>
        </p:txBody>
      </p:sp>
      <p:sp>
        <p:nvSpPr>
          <p:cNvPr id="9" name="Rectangle 8">
            <a:extLst>
              <a:ext uri="{FF2B5EF4-FFF2-40B4-BE49-F238E27FC236}">
                <a16:creationId xmlns:a16="http://schemas.microsoft.com/office/drawing/2014/main" id="{C3AD2938-7986-49FB-BEB8-9A51DAEDED7D}"/>
              </a:ext>
            </a:extLst>
          </p:cNvPr>
          <p:cNvSpPr/>
          <p:nvPr/>
        </p:nvSpPr>
        <p:spPr>
          <a:xfrm>
            <a:off x="1942698" y="2767191"/>
            <a:ext cx="6701384" cy="1159518"/>
          </a:xfrm>
          <a:prstGeom prst="rect">
            <a:avLst/>
          </a:prstGeom>
          <a:noFill/>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50983" rIns="50983" bIns="50984" numCol="1" spcCol="1270" anchor="ctr" anchorCtr="0">
            <a:noAutofit/>
          </a:bodyPr>
          <a:lstStyle/>
          <a:p>
            <a:pPr marL="128588" marR="0" lvl="1" indent="-128588" algn="l" defTabSz="5334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a:ln>
                  <a:noFill/>
                </a:ln>
                <a:solidFill>
                  <a:prstClr val="black">
                    <a:hueOff val="0"/>
                    <a:satOff val="0"/>
                    <a:lumOff val="0"/>
                    <a:alphaOff val="0"/>
                  </a:prstClr>
                </a:solidFill>
                <a:effectLst/>
                <a:uLnTx/>
                <a:uFillTx/>
                <a:latin typeface="Arial"/>
                <a:ea typeface="+mn-ea"/>
                <a:cs typeface="Arial"/>
              </a:rPr>
              <a:t>Visit schedule of an OSA at least every six months</a:t>
            </a:r>
          </a:p>
          <a:p>
            <a:pPr marL="128588" marR="0" lvl="1" indent="-128588" algn="l" defTabSz="5334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a:ln>
                  <a:noFill/>
                </a:ln>
                <a:solidFill>
                  <a:prstClr val="black">
                    <a:hueOff val="0"/>
                    <a:satOff val="0"/>
                    <a:lumOff val="0"/>
                    <a:alphaOff val="0"/>
                  </a:prstClr>
                </a:solidFill>
                <a:effectLst/>
                <a:uLnTx/>
                <a:uFillTx/>
                <a:latin typeface="Arial"/>
                <a:ea typeface="+mn-ea"/>
                <a:cs typeface="Arial"/>
              </a:rPr>
              <a:t>Reassessment of Functional Needs </a:t>
            </a: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28588" marR="0" lvl="1" indent="-128588" algn="l" defTabSz="5334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a:ln>
                  <a:noFill/>
                </a:ln>
                <a:solidFill>
                  <a:prstClr val="black">
                    <a:hueOff val="0"/>
                    <a:satOff val="0"/>
                    <a:lumOff val="0"/>
                    <a:alphaOff val="0"/>
                  </a:prstClr>
                </a:solidFill>
                <a:effectLst/>
                <a:uLnTx/>
                <a:uFillTx/>
                <a:latin typeface="Arial"/>
                <a:ea typeface="+mn-ea"/>
                <a:cs typeface="Arial"/>
              </a:rPr>
              <a:t>Ongoing review of care plan/service plan and consumer satisfaction </a:t>
            </a: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10" name="Freeform: Shape 9">
            <a:extLst>
              <a:ext uri="{FF2B5EF4-FFF2-40B4-BE49-F238E27FC236}">
                <a16:creationId xmlns:a16="http://schemas.microsoft.com/office/drawing/2014/main" id="{8185ED5C-C13F-4C6D-8238-907E531DD721}"/>
              </a:ext>
            </a:extLst>
          </p:cNvPr>
          <p:cNvSpPr/>
          <p:nvPr/>
        </p:nvSpPr>
        <p:spPr>
          <a:xfrm>
            <a:off x="628071" y="4137722"/>
            <a:ext cx="1314628" cy="1902859"/>
          </a:xfrm>
          <a:custGeom>
            <a:avLst/>
            <a:gdLst>
              <a:gd name="connsiteX0" fmla="*/ 0 w 1822133"/>
              <a:gd name="connsiteY0" fmla="*/ 0 h 1275493"/>
              <a:gd name="connsiteX1" fmla="*/ 1184387 w 1822133"/>
              <a:gd name="connsiteY1" fmla="*/ 0 h 1275493"/>
              <a:gd name="connsiteX2" fmla="*/ 1822133 w 1822133"/>
              <a:gd name="connsiteY2" fmla="*/ 637747 h 1275493"/>
              <a:gd name="connsiteX3" fmla="*/ 1184387 w 1822133"/>
              <a:gd name="connsiteY3" fmla="*/ 1275493 h 1275493"/>
              <a:gd name="connsiteX4" fmla="*/ 0 w 1822133"/>
              <a:gd name="connsiteY4" fmla="*/ 1275493 h 1275493"/>
              <a:gd name="connsiteX5" fmla="*/ 637747 w 1822133"/>
              <a:gd name="connsiteY5" fmla="*/ 637747 h 1275493"/>
              <a:gd name="connsiteX6" fmla="*/ 0 w 1822133"/>
              <a:gd name="connsiteY6" fmla="*/ 0 h 12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2133" h="1275493">
                <a:moveTo>
                  <a:pt x="1822133" y="0"/>
                </a:moveTo>
                <a:lnTo>
                  <a:pt x="1822133" y="829071"/>
                </a:lnTo>
                <a:lnTo>
                  <a:pt x="911066" y="1275493"/>
                </a:lnTo>
                <a:lnTo>
                  <a:pt x="0" y="829071"/>
                </a:lnTo>
                <a:lnTo>
                  <a:pt x="0" y="0"/>
                </a:lnTo>
                <a:lnTo>
                  <a:pt x="911066" y="446423"/>
                </a:lnTo>
                <a:lnTo>
                  <a:pt x="1822133" y="0"/>
                </a:lnTo>
                <a:close/>
              </a:path>
            </a:pathLst>
          </a:custGeom>
          <a:solidFill>
            <a:srgbClr val="203864"/>
          </a:solidFill>
          <a:ln>
            <a:solidFill>
              <a:srgbClr val="00206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73" tIns="486883" rIns="8572" bIns="486882" numCol="1" spcCol="1270" anchor="ctr"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Annual Assessment</a:t>
            </a:r>
          </a:p>
        </p:txBody>
      </p:sp>
      <p:sp>
        <p:nvSpPr>
          <p:cNvPr id="11" name="Rectangle 10">
            <a:extLst>
              <a:ext uri="{FF2B5EF4-FFF2-40B4-BE49-F238E27FC236}">
                <a16:creationId xmlns:a16="http://schemas.microsoft.com/office/drawing/2014/main" id="{819C9DB4-99B6-4ADC-A1C4-2231F04A1BAC}"/>
              </a:ext>
            </a:extLst>
          </p:cNvPr>
          <p:cNvSpPr/>
          <p:nvPr/>
        </p:nvSpPr>
        <p:spPr>
          <a:xfrm>
            <a:off x="1942698" y="4137721"/>
            <a:ext cx="6701384" cy="1218933"/>
          </a:xfrm>
          <a:prstGeom prst="rect">
            <a:avLst/>
          </a:prstGeom>
          <a:noFill/>
          <a:ln>
            <a:solidFill>
              <a:srgbClr val="00206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50984" rIns="50983" bIns="50983" numCol="1" spcCol="1270" anchor="ctr" anchorCtr="0">
            <a:noAutofit/>
          </a:bodyPr>
          <a:lstStyle/>
          <a:p>
            <a:pPr marL="128588" marR="0" lvl="1" indent="-128588" algn="l" defTabSz="533400" rtl="0" eaLnBrk="1" fontAlgn="auto" latinLnBrk="0" hangingPunct="1">
              <a:lnSpc>
                <a:spcPct val="90000"/>
              </a:lnSpc>
              <a:spcBef>
                <a:spcPct val="0"/>
              </a:spcBef>
              <a:spcAft>
                <a:spcPct val="15000"/>
              </a:spcAft>
              <a:buClrTx/>
              <a:buSzTx/>
              <a:buFontTx/>
              <a:buChar char="•"/>
              <a:tabLst/>
              <a:defRPr/>
            </a:pPr>
            <a:endParaRPr kumimoji="0" lang="en-US" sz="12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28588" marR="0" lvl="1" indent="-128588" algn="l" defTabSz="533400" rtl="0" eaLnBrk="1" fontAlgn="auto" latinLnBrk="0" hangingPunct="1">
              <a:lnSpc>
                <a:spcPct val="100000"/>
              </a:lnSpc>
              <a:spcBef>
                <a:spcPct val="0"/>
              </a:spcBef>
              <a:spcAft>
                <a:spcPts val="0"/>
              </a:spcAft>
              <a:buClrTx/>
              <a:buSzTx/>
              <a:buFontTx/>
              <a:buChar char="•"/>
              <a:tabLst/>
              <a:defRPr/>
            </a:pPr>
            <a:endParaRPr kumimoji="0" lang="en-US" sz="135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128588" marR="0" lvl="1" indent="-128588" algn="l" defTabSz="533400" rtl="0" eaLnBrk="1" fontAlgn="auto" latinLnBrk="0" hangingPunct="1">
              <a:lnSpc>
                <a:spcPct val="100000"/>
              </a:lnSpc>
              <a:spcBef>
                <a:spcPct val="0"/>
              </a:spcBef>
              <a:spcAft>
                <a:spcPts val="0"/>
              </a:spcAft>
              <a:buClrTx/>
              <a:buSzTx/>
              <a:buFontTx/>
              <a:buChar char="•"/>
              <a:tabLst/>
              <a:defRPr/>
            </a:pPr>
            <a:r>
              <a:rPr kumimoji="0" lang="en-US" sz="135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Annual re-determination of home care program eligibility</a:t>
            </a:r>
          </a:p>
          <a:p>
            <a:pPr marL="128588" marR="0" lvl="1" indent="-128588" algn="l" defTabSz="533400" rtl="0" eaLnBrk="1" fontAlgn="auto" latinLnBrk="0" hangingPunct="1">
              <a:lnSpc>
                <a:spcPct val="100000"/>
              </a:lnSpc>
              <a:spcBef>
                <a:spcPct val="0"/>
              </a:spcBef>
              <a:spcAft>
                <a:spcPts val="0"/>
              </a:spcAft>
              <a:buClrTx/>
              <a:buSzTx/>
              <a:buFontTx/>
              <a:buChar char="•"/>
              <a:tabLst/>
              <a:defRPr/>
            </a:pPr>
            <a:r>
              <a:rPr kumimoji="0" lang="en-US" sz="135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Review of care plan/service plan and consumer satisfaction</a:t>
            </a:r>
          </a:p>
          <a:p>
            <a:pPr marL="128588" marR="0" lvl="1" indent="-128588" algn="l" defTabSz="533400" rtl="0" eaLnBrk="1" fontAlgn="auto" latinLnBrk="0" hangingPunct="1">
              <a:lnSpc>
                <a:spcPct val="100000"/>
              </a:lnSpc>
              <a:spcBef>
                <a:spcPct val="0"/>
              </a:spcBef>
              <a:spcAft>
                <a:spcPts val="0"/>
              </a:spcAft>
              <a:buClrTx/>
              <a:buSzTx/>
              <a:buFontTx/>
              <a:buChar char="•"/>
              <a:tabLst/>
              <a:defRPr/>
            </a:pPr>
            <a:r>
              <a:rPr kumimoji="0" lang="en-US" sz="135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Annual re-determination of personal care needs, as well as clinical eligibility for waiver and ECOP by ASAP RN</a:t>
            </a:r>
          </a:p>
          <a:p>
            <a:pPr marL="85725" marR="0" lvl="1" indent="-85725" algn="l" defTabSz="400050" rtl="0" eaLnBrk="1" fontAlgn="auto" latinLnBrk="0" hangingPunct="1">
              <a:lnSpc>
                <a:spcPct val="90000"/>
              </a:lnSpc>
              <a:spcBef>
                <a:spcPct val="0"/>
              </a:spcBef>
              <a:spcAft>
                <a:spcPct val="15000"/>
              </a:spcAft>
              <a:buClrTx/>
              <a:buSzTx/>
              <a:buFontTx/>
              <a:buChar char="•"/>
              <a:tabLst/>
              <a:defRPr/>
            </a:pPr>
            <a:endParaRPr kumimoji="0" lang="en-US" sz="9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85725" marR="0" lvl="1" indent="-85725" algn="l" defTabSz="400050" rtl="0" eaLnBrk="1" fontAlgn="auto" latinLnBrk="0" hangingPunct="1">
              <a:lnSpc>
                <a:spcPct val="90000"/>
              </a:lnSpc>
              <a:spcBef>
                <a:spcPct val="0"/>
              </a:spcBef>
              <a:spcAft>
                <a:spcPct val="15000"/>
              </a:spcAft>
              <a:buClrTx/>
              <a:buSzTx/>
              <a:buFontTx/>
              <a:buChar char="•"/>
              <a:tabLst/>
              <a:defRPr/>
            </a:pPr>
            <a:endParaRPr kumimoji="0" lang="en-US" sz="900" b="0"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12" name="Google Shape;165;g8c13d563f7_0_7">
            <a:extLst>
              <a:ext uri="{FF2B5EF4-FFF2-40B4-BE49-F238E27FC236}">
                <a16:creationId xmlns:a16="http://schemas.microsoft.com/office/drawing/2014/main" id="{76750D88-76EB-4BB4-96FA-2EEA49D11D42}"/>
              </a:ext>
            </a:extLst>
          </p:cNvPr>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Slide Number Placeholder 2">
            <a:extLst>
              <a:ext uri="{FF2B5EF4-FFF2-40B4-BE49-F238E27FC236}">
                <a16:creationId xmlns:a16="http://schemas.microsoft.com/office/drawing/2014/main" id="{A81E04CC-D9FD-D0E3-53E5-16F2467B0AD3}"/>
              </a:ext>
            </a:extLst>
          </p:cNvPr>
          <p:cNvSpPr txBox="1">
            <a:spLocks/>
          </p:cNvSpPr>
          <p:nvPr/>
        </p:nvSpPr>
        <p:spPr>
          <a:xfrm>
            <a:off x="7391400" y="6413697"/>
            <a:ext cx="1524000" cy="30777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fontAlgn="base">
              <a:spcBef>
                <a:spcPct val="0"/>
              </a:spcBef>
              <a:spcAft>
                <a:spcPct val="0"/>
              </a:spcAft>
              <a:buClrTx/>
              <a:buSzTx/>
              <a:buFontTx/>
              <a:buNone/>
              <a:defRPr/>
            </a:pPr>
            <a:fld id="{31A4B4B5-C314-47AE-AFF4-D8D8DA0A0A78}" type="slidenum">
              <a:rPr lang="en-US" kern="1200" smtClean="0">
                <a:latin typeface="Calibri" panose="020F0502020204030204" pitchFamily="34" charset="0"/>
                <a:cs typeface="Calibri" panose="020F0502020204030204" pitchFamily="34" charset="0"/>
              </a:rPr>
              <a:pPr algn="r" fontAlgn="base">
                <a:spcBef>
                  <a:spcPct val="0"/>
                </a:spcBef>
                <a:spcAft>
                  <a:spcPct val="0"/>
                </a:spcAft>
                <a:buClrTx/>
                <a:buSzTx/>
                <a:buFontTx/>
                <a:buNone/>
                <a:defRPr/>
              </a:pPr>
              <a:t>17</a:t>
            </a:fld>
            <a:endParaRPr lang="en-US" sz="1400" kern="1200">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4016438A-5367-7419-41FE-F48BA79A5A12}"/>
              </a:ext>
            </a:extLst>
          </p:cNvPr>
          <p:cNvSpPr txBox="1">
            <a:spLocks/>
          </p:cNvSpPr>
          <p:nvPr/>
        </p:nvSpPr>
        <p:spPr>
          <a:xfrm>
            <a:off x="3056962" y="6492875"/>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presentation only. Not for distribution.</a:t>
            </a:r>
          </a:p>
        </p:txBody>
      </p:sp>
    </p:spTree>
    <p:extLst>
      <p:ext uri="{BB962C8B-B14F-4D97-AF65-F5344CB8AC3E}">
        <p14:creationId xmlns:p14="http://schemas.microsoft.com/office/powerpoint/2010/main" val="102744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9D6F13F-6EFF-40B1-8EDF-F225B1CAE7E5}"/>
              </a:ext>
            </a:extLst>
          </p:cNvPr>
          <p:cNvSpPr>
            <a:spLocks noGrp="1"/>
          </p:cNvSpPr>
          <p:nvPr>
            <p:ph type="ftr" idx="11"/>
          </p:nvPr>
        </p:nvSpPr>
        <p:spPr>
          <a:xfrm>
            <a:off x="3150325" y="6356352"/>
            <a:ext cx="3163389" cy="365125"/>
          </a:xfrm>
        </p:spPr>
        <p:txBody>
          <a:bodyPr/>
          <a:lstStyle/>
          <a:p>
            <a:pPr>
              <a:buClr>
                <a:srgbClr val="000000"/>
              </a:buClr>
              <a:buSzPts val="1400"/>
              <a:buFont typeface="Arial"/>
              <a:buNone/>
              <a:defRPr/>
            </a:pPr>
            <a:r>
              <a:rPr lang="en-US" sz="1100" kern="0" dirty="0">
                <a:solidFill>
                  <a:srgbClr val="888888"/>
                </a:solidFill>
                <a:latin typeface="+mn-lt"/>
                <a:cs typeface="Calibri"/>
                <a:sym typeface="Calibri"/>
              </a:rPr>
              <a:t>*For </a:t>
            </a:r>
            <a:r>
              <a:rPr lang="en-US" sz="1100" dirty="0">
                <a:latin typeface="+mn-lt"/>
              </a:rPr>
              <a:t>presentation </a:t>
            </a:r>
            <a:r>
              <a:rPr lang="en-US" sz="1100" kern="0" dirty="0">
                <a:solidFill>
                  <a:srgbClr val="888888"/>
                </a:solidFill>
                <a:latin typeface="+mn-lt"/>
                <a:cs typeface="Calibri"/>
                <a:sym typeface="Calibri"/>
              </a:rPr>
              <a:t>only. Not for distribution.</a:t>
            </a: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 name="Title 1"/>
          <p:cNvSpPr>
            <a:spLocks noGrp="1"/>
          </p:cNvSpPr>
          <p:nvPr>
            <p:ph type="title" idx="4294967295"/>
          </p:nvPr>
        </p:nvSpPr>
        <p:spPr>
          <a:xfrm>
            <a:off x="914288" y="2708367"/>
            <a:ext cx="8229600" cy="1166942"/>
          </a:xfrm>
        </p:spPr>
        <p:txBody>
          <a:bodyPr/>
          <a:lstStyle/>
          <a:p>
            <a:pPr algn="l"/>
            <a:r>
              <a:rPr lang="en-US" sz="4800" b="1" dirty="0">
                <a:solidFill>
                  <a:schemeClr val="bg2"/>
                </a:solidFill>
                <a:latin typeface="+mn-lt"/>
              </a:rPr>
              <a:t>The Role of the ASAP RN</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56037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105103"/>
            <a:ext cx="8811188" cy="1019503"/>
          </a:xfrm>
        </p:spPr>
        <p:txBody>
          <a:bodyPr/>
          <a:lstStyle/>
          <a:p>
            <a:pPr algn="l"/>
            <a:r>
              <a:rPr lang="en-US" sz="3600" b="1" dirty="0">
                <a:solidFill>
                  <a:schemeClr val="bg2"/>
                </a:solidFill>
                <a:latin typeface="+mn-lt"/>
              </a:rPr>
              <a:t>Clinical Assessment &amp; Eligibility (CAE)</a:t>
            </a:r>
          </a:p>
        </p:txBody>
      </p:sp>
      <p:sp>
        <p:nvSpPr>
          <p:cNvPr id="3" name="Text Placeholder 2"/>
          <p:cNvSpPr>
            <a:spLocks noGrp="1"/>
          </p:cNvSpPr>
          <p:nvPr>
            <p:ph type="body" idx="1"/>
          </p:nvPr>
        </p:nvSpPr>
        <p:spPr>
          <a:xfrm>
            <a:off x="447472" y="809298"/>
            <a:ext cx="8249055" cy="5912180"/>
          </a:xfrm>
        </p:spPr>
        <p:txBody>
          <a:bodyPr>
            <a:normAutofit lnSpcReduction="10000"/>
          </a:bodyPr>
          <a:lstStyle/>
          <a:p>
            <a:pPr marL="0" indent="0">
              <a:buNone/>
              <a:defRPr/>
            </a:pPr>
            <a:r>
              <a:rPr lang="en-US" sz="3000" b="1" dirty="0">
                <a:latin typeface="+mn-lt"/>
              </a:rPr>
              <a:t>MassHealth Screenings:</a:t>
            </a:r>
          </a:p>
          <a:p>
            <a:pPr marL="859536" lvl="1" indent="-457200">
              <a:buClrTx/>
              <a:buSzPct val="100000"/>
              <a:buFont typeface="Arial" panose="020B0604020202020204" pitchFamily="34" charset="0"/>
              <a:buChar char="•"/>
              <a:defRPr/>
            </a:pPr>
            <a:r>
              <a:rPr lang="en-US" sz="2600" dirty="0">
                <a:latin typeface="+mn-lt"/>
              </a:rPr>
              <a:t>Adult Day Health</a:t>
            </a:r>
          </a:p>
          <a:p>
            <a:pPr marL="859536" lvl="1" indent="-457200">
              <a:buClrTx/>
              <a:buSzPct val="100000"/>
              <a:buFont typeface="Arial" panose="020B0604020202020204" pitchFamily="34" charset="0"/>
              <a:buChar char="•"/>
              <a:defRPr/>
            </a:pPr>
            <a:r>
              <a:rPr lang="en-US" sz="2600" dirty="0">
                <a:latin typeface="+mn-lt"/>
              </a:rPr>
              <a:t>Group Adult Foster Care</a:t>
            </a:r>
          </a:p>
          <a:p>
            <a:pPr marL="1097280" lvl="3" indent="-173736">
              <a:buClrTx/>
              <a:buFont typeface="Wingdings" panose="05000000000000000000" pitchFamily="2" charset="2"/>
              <a:buChar char="§"/>
              <a:defRPr/>
            </a:pPr>
            <a:r>
              <a:rPr lang="en-US" sz="2600" dirty="0">
                <a:latin typeface="+mn-lt"/>
              </a:rPr>
              <a:t>Eligibility screens completed by Coastline Elderly Services only</a:t>
            </a:r>
          </a:p>
          <a:p>
            <a:pPr marL="859536" lvl="1" indent="-457200">
              <a:buClrTx/>
              <a:buSzPct val="100000"/>
              <a:buFont typeface="Arial" panose="020B0604020202020204" pitchFamily="34" charset="0"/>
              <a:buChar char="•"/>
              <a:defRPr/>
            </a:pPr>
            <a:r>
              <a:rPr lang="en-US" sz="2600" dirty="0">
                <a:latin typeface="+mn-lt"/>
              </a:rPr>
              <a:t>Frail Elder Waiver Clinical Eligibility </a:t>
            </a:r>
          </a:p>
          <a:p>
            <a:pPr marL="859536" lvl="1" indent="-457200">
              <a:buClrTx/>
              <a:buSzPct val="100000"/>
              <a:buFont typeface="Arial" panose="020B0604020202020204" pitchFamily="34" charset="0"/>
              <a:buChar char="•"/>
              <a:defRPr/>
            </a:pPr>
            <a:r>
              <a:rPr lang="en-US" sz="2600" dirty="0">
                <a:latin typeface="+mn-lt"/>
              </a:rPr>
              <a:t>Nursing Facility Clinical Eligibility</a:t>
            </a:r>
          </a:p>
          <a:p>
            <a:pPr marL="1097280" lvl="3" indent="-173736">
              <a:buClrTx/>
              <a:buFont typeface="Wingdings" panose="05000000000000000000" pitchFamily="2" charset="2"/>
              <a:buChar char="§"/>
              <a:defRPr/>
            </a:pPr>
            <a:r>
              <a:rPr lang="en-US" sz="2600" dirty="0">
                <a:latin typeface="+mn-lt"/>
              </a:rPr>
              <a:t>Pre-Admission Screenings</a:t>
            </a:r>
          </a:p>
          <a:p>
            <a:pPr marL="1097280" lvl="3" indent="-173736">
              <a:buClrTx/>
              <a:buFont typeface="Wingdings" panose="05000000000000000000" pitchFamily="2" charset="2"/>
              <a:buChar char="§"/>
              <a:defRPr/>
            </a:pPr>
            <a:r>
              <a:rPr lang="en-US" sz="2600" dirty="0">
                <a:latin typeface="+mn-lt"/>
              </a:rPr>
              <a:t>Post-Admission Screenings</a:t>
            </a:r>
          </a:p>
          <a:p>
            <a:pPr marL="0" indent="0">
              <a:buClrTx/>
              <a:buNone/>
              <a:defRPr/>
            </a:pPr>
            <a:r>
              <a:rPr lang="en-US" sz="3000" b="1" dirty="0">
                <a:latin typeface="+mn-lt"/>
              </a:rPr>
              <a:t>State Home Care Screenings:</a:t>
            </a:r>
          </a:p>
          <a:p>
            <a:pPr marL="1133856" lvl="1" indent="-457200">
              <a:buClrTx/>
              <a:buSzPct val="100000"/>
              <a:buFont typeface="Arial" panose="020B0604020202020204" pitchFamily="34" charset="0"/>
              <a:buChar char="•"/>
              <a:defRPr/>
            </a:pPr>
            <a:r>
              <a:rPr lang="en-US" sz="2600" dirty="0">
                <a:latin typeface="+mn-lt"/>
              </a:rPr>
              <a:t>ECOP Clinical Eligibility</a:t>
            </a:r>
            <a:endParaRPr lang="en-US" sz="2600" dirty="0">
              <a:solidFill>
                <a:prstClr val="black"/>
              </a:solidFill>
              <a:latin typeface="+mn-lt"/>
            </a:endParaRPr>
          </a:p>
          <a:p>
            <a:pPr marL="1133856" lvl="1" indent="-457200">
              <a:buClrTx/>
              <a:buSzPct val="100000"/>
              <a:buFont typeface="Arial" panose="020B0604020202020204" pitchFamily="34" charset="0"/>
              <a:buChar char="•"/>
              <a:defRPr/>
            </a:pPr>
            <a:r>
              <a:rPr lang="en-US" sz="2600" dirty="0">
                <a:latin typeface="+mn-lt"/>
              </a:rPr>
              <a:t>Personal Care Determinations (PC, SHCA, HHA)</a:t>
            </a:r>
          </a:p>
          <a:p>
            <a:pPr marL="114300" indent="0">
              <a:buSzPct val="100000"/>
              <a:buNone/>
            </a:pPr>
            <a:endParaRPr lang="en-US" sz="2400" dirty="0"/>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TextBox 5">
            <a:extLst>
              <a:ext uri="{FF2B5EF4-FFF2-40B4-BE49-F238E27FC236}">
                <a16:creationId xmlns:a16="http://schemas.microsoft.com/office/drawing/2014/main" id="{0AACB6D5-9D07-9BA0-6332-7D5EA7F4F565}"/>
              </a:ext>
            </a:extLst>
          </p:cNvPr>
          <p:cNvSpPr txBox="1"/>
          <p:nvPr/>
        </p:nvSpPr>
        <p:spPr>
          <a:xfrm>
            <a:off x="2717074" y="6444478"/>
            <a:ext cx="4580708" cy="261610"/>
          </a:xfrm>
          <a:prstGeom prst="rect">
            <a:avLst/>
          </a:prstGeom>
          <a:noFill/>
        </p:spPr>
        <p:txBody>
          <a:bodyPr wrap="square">
            <a:spAutoFit/>
          </a:bodyPr>
          <a:lstStyle/>
          <a:p>
            <a:pPr>
              <a:buClr>
                <a:srgbClr val="000000"/>
              </a:buClr>
              <a:buSzPts val="1400"/>
              <a:buFont typeface="Arial"/>
              <a:buNone/>
              <a:defRPr/>
            </a:pPr>
            <a:r>
              <a:rPr lang="en-US" sz="1100" kern="0" dirty="0">
                <a:solidFill>
                  <a:srgbClr val="888888"/>
                </a:solidFill>
                <a:latin typeface="+mn-lt"/>
                <a:cs typeface="Calibri"/>
                <a:sym typeface="Calibri"/>
              </a:rPr>
              <a:t>*For presentation</a:t>
            </a:r>
            <a:r>
              <a:rPr lang="en-US" sz="1100" dirty="0">
                <a:latin typeface="+mn-lt"/>
              </a:rPr>
              <a:t> </a:t>
            </a:r>
            <a:r>
              <a:rPr lang="en-US" sz="1100" kern="0" dirty="0">
                <a:solidFill>
                  <a:srgbClr val="888888"/>
                </a:solidFill>
                <a:latin typeface="+mn-lt"/>
                <a:cs typeface="Calibri"/>
                <a:sym typeface="Calibri"/>
              </a:rPr>
              <a:t>only. Not for distribution.</a:t>
            </a:r>
          </a:p>
        </p:txBody>
      </p:sp>
    </p:spTree>
    <p:extLst>
      <p:ext uri="{BB962C8B-B14F-4D97-AF65-F5344CB8AC3E}">
        <p14:creationId xmlns:p14="http://schemas.microsoft.com/office/powerpoint/2010/main" val="202914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95" y="0"/>
            <a:ext cx="9237932" cy="1019503"/>
          </a:xfrm>
        </p:spPr>
        <p:txBody>
          <a:bodyPr/>
          <a:lstStyle/>
          <a:p>
            <a:pPr algn="l"/>
            <a:r>
              <a:rPr lang="en-US" sz="3600" b="1" dirty="0">
                <a:solidFill>
                  <a:schemeClr val="bg2"/>
                </a:solidFill>
              </a:rPr>
              <a:t>Executive Office of Elder Affairs Mission</a:t>
            </a:r>
          </a:p>
        </p:txBody>
      </p:sp>
      <p:sp>
        <p:nvSpPr>
          <p:cNvPr id="3" name="Text Placeholder 2"/>
          <p:cNvSpPr>
            <a:spLocks noGrp="1"/>
          </p:cNvSpPr>
          <p:nvPr>
            <p:ph type="body" idx="1"/>
          </p:nvPr>
        </p:nvSpPr>
        <p:spPr>
          <a:xfrm>
            <a:off x="447472" y="809298"/>
            <a:ext cx="8249055" cy="3183862"/>
          </a:xfrm>
        </p:spPr>
        <p:txBody>
          <a:bodyPr>
            <a:normAutofit fontScale="40000" lnSpcReduction="20000"/>
          </a:bodyPr>
          <a:lstStyle/>
          <a:p>
            <a:pPr marL="0" indent="0" rtl="0">
              <a:buNone/>
            </a:pPr>
            <a:r>
              <a:rPr lang="en-US" sz="3700" b="1" dirty="0">
                <a:effectLst/>
                <a:latin typeface="Calibri (body)"/>
              </a:rPr>
              <a:t>Mission</a:t>
            </a:r>
          </a:p>
          <a:p>
            <a:pPr marL="0" indent="0" rtl="0">
              <a:buNone/>
            </a:pPr>
            <a:r>
              <a:rPr lang="en-US" sz="3700" dirty="0">
                <a:effectLst/>
                <a:latin typeface="Calibri (body)"/>
              </a:rPr>
              <a:t>The Executive Office of Elder Affairs promotes the independence, empowerment, and well-being of older adults, individuals with disabilities, and their caregivers.</a:t>
            </a:r>
            <a:endParaRPr lang="en-US" sz="3700" dirty="0">
              <a:latin typeface="Calibri (body)"/>
            </a:endParaRPr>
          </a:p>
          <a:p>
            <a:pPr marL="0" indent="0" rtl="0">
              <a:buNone/>
            </a:pPr>
            <a:r>
              <a:rPr lang="en-US" sz="3700" b="1" dirty="0">
                <a:effectLst/>
                <a:latin typeface="Calibri (body)"/>
              </a:rPr>
              <a:t>Vision</a:t>
            </a:r>
          </a:p>
          <a:p>
            <a:pPr marL="0" indent="0" rtl="0">
              <a:buNone/>
            </a:pPr>
            <a:r>
              <a:rPr lang="en-US" sz="3700" dirty="0">
                <a:effectLst/>
                <a:latin typeface="Calibri (body)"/>
              </a:rPr>
              <a:t>Older adults and individuals with disabilities will have access to the resources they need to live well and thrive in every community in the Commonwealth.</a:t>
            </a:r>
            <a:endParaRPr lang="en-US" sz="3700" dirty="0">
              <a:latin typeface="Calibri (body)"/>
            </a:endParaRPr>
          </a:p>
          <a:p>
            <a:pPr marL="0" indent="0" rtl="0">
              <a:buNone/>
            </a:pPr>
            <a:r>
              <a:rPr lang="en-US" sz="3700" b="1" dirty="0">
                <a:effectLst/>
                <a:latin typeface="Calibri (body)"/>
              </a:rPr>
              <a:t>Values</a:t>
            </a:r>
          </a:p>
          <a:p>
            <a:pPr rtl="0">
              <a:buFont typeface="Arial" panose="020B0604020202020204" pitchFamily="34" charset="0"/>
              <a:buChar char="•"/>
            </a:pPr>
            <a:r>
              <a:rPr lang="en-US" sz="3700" dirty="0">
                <a:effectLst/>
                <a:latin typeface="Calibri (body)"/>
              </a:rPr>
              <a:t>We value growing older</a:t>
            </a:r>
            <a:endParaRPr lang="en-US" sz="3700" dirty="0">
              <a:latin typeface="Calibri (body)"/>
            </a:endParaRPr>
          </a:p>
          <a:p>
            <a:pPr rtl="0">
              <a:buFont typeface="Arial" panose="020B0604020202020204" pitchFamily="34" charset="0"/>
              <a:buChar char="•"/>
            </a:pPr>
            <a:r>
              <a:rPr lang="en-US" sz="3700" dirty="0">
                <a:effectLst/>
                <a:latin typeface="Calibri (body)"/>
              </a:rPr>
              <a:t>We value choice, including the choice to live in the community</a:t>
            </a:r>
            <a:endParaRPr lang="en-US" sz="3700" dirty="0">
              <a:latin typeface="Calibri (body)"/>
            </a:endParaRPr>
          </a:p>
          <a:p>
            <a:pPr rtl="0">
              <a:buFont typeface="Arial" panose="020B0604020202020204" pitchFamily="34" charset="0"/>
              <a:buChar char="•"/>
            </a:pPr>
            <a:r>
              <a:rPr lang="en-US" sz="3700" dirty="0">
                <a:effectLst/>
                <a:latin typeface="Calibri (body)"/>
              </a:rPr>
              <a:t>We value the contributions that older adults and individuals with disabilities make to society</a:t>
            </a:r>
            <a:endParaRPr lang="en-US" sz="3700" dirty="0">
              <a:latin typeface="Calibri (body)"/>
            </a:endParaRPr>
          </a:p>
          <a:p>
            <a:pPr rtl="0">
              <a:buFont typeface="Arial" panose="020B0604020202020204" pitchFamily="34" charset="0"/>
              <a:buChar char="•"/>
            </a:pPr>
            <a:r>
              <a:rPr lang="en-US" sz="3700" dirty="0">
                <a:effectLst/>
                <a:latin typeface="Calibri (body)"/>
              </a:rPr>
              <a:t>We value a person-centered approach that promotes dignity and takes into account cultural identities</a:t>
            </a:r>
            <a:endParaRPr lang="en-US" sz="3700" dirty="0">
              <a:latin typeface="Calibri (body)"/>
            </a:endParaRPr>
          </a:p>
          <a:p>
            <a:pPr rtl="0">
              <a:buFont typeface="Arial" panose="020B0604020202020204" pitchFamily="34" charset="0"/>
              <a:buChar char="•"/>
            </a:pPr>
            <a:r>
              <a:rPr lang="en-US" sz="3700" dirty="0">
                <a:effectLst/>
                <a:latin typeface="Calibri (body)"/>
              </a:rPr>
              <a:t>We value collaboration with our partners, advocates, and other stakeholders</a:t>
            </a:r>
            <a:endParaRPr lang="en-US" sz="3700" dirty="0">
              <a:latin typeface="Calibri (body)"/>
            </a:endParaRPr>
          </a:p>
          <a:p>
            <a:pPr marL="114300" indent="0" algn="ctr">
              <a:buSzPct val="100000"/>
              <a:buNone/>
            </a:pPr>
            <a:endParaRPr lang="en-US" altLang="en-US" kern="1200" dirty="0">
              <a:solidFill>
                <a:prstClr val="black"/>
              </a:solidFill>
              <a:ea typeface="+mn-ea"/>
              <a:cs typeface="+mn-cs"/>
            </a:endParaRPr>
          </a:p>
          <a:p>
            <a:pPr marL="114300" indent="0">
              <a:buSzPct val="100000"/>
              <a:buNone/>
            </a:pPr>
            <a:endParaRPr lang="en-US" sz="2000" dirty="0"/>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4" name="Picture 3">
            <a:extLst>
              <a:ext uri="{FF2B5EF4-FFF2-40B4-BE49-F238E27FC236}">
                <a16:creationId xmlns:a16="http://schemas.microsoft.com/office/drawing/2014/main" id="{2E8F5E59-3D38-BCFC-E4D0-B1D61D0C7997}"/>
              </a:ext>
            </a:extLst>
          </p:cNvPr>
          <p:cNvPicPr>
            <a:picLocks noChangeAspect="1"/>
          </p:cNvPicPr>
          <p:nvPr/>
        </p:nvPicPr>
        <p:blipFill>
          <a:blip r:embed="rId3"/>
          <a:stretch>
            <a:fillRect/>
          </a:stretch>
        </p:blipFill>
        <p:spPr>
          <a:xfrm>
            <a:off x="332812" y="3895840"/>
            <a:ext cx="8696528" cy="2565476"/>
          </a:xfrm>
          <a:prstGeom prst="rect">
            <a:avLst/>
          </a:prstGeom>
        </p:spPr>
      </p:pic>
      <p:sp>
        <p:nvSpPr>
          <p:cNvPr id="6" name="Footer Placeholder 3">
            <a:extLst>
              <a:ext uri="{FF2B5EF4-FFF2-40B4-BE49-F238E27FC236}">
                <a16:creationId xmlns:a16="http://schemas.microsoft.com/office/drawing/2014/main" id="{3DBADBBE-83AD-0693-175F-169E1D1EF772}"/>
              </a:ext>
            </a:extLst>
          </p:cNvPr>
          <p:cNvSpPr txBox="1">
            <a:spLocks/>
          </p:cNvSpPr>
          <p:nvPr/>
        </p:nvSpPr>
        <p:spPr>
          <a:xfrm>
            <a:off x="3217309" y="6461316"/>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419708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09" y="2878126"/>
            <a:ext cx="8229600" cy="1089047"/>
          </a:xfrm>
        </p:spPr>
        <p:txBody>
          <a:bodyPr/>
          <a:lstStyle/>
          <a:p>
            <a:r>
              <a:rPr lang="en-US" b="1" dirty="0">
                <a:solidFill>
                  <a:schemeClr val="bg2"/>
                </a:solidFill>
                <a:latin typeface="+mn-lt"/>
              </a:rPr>
              <a:t>Frail Elder Waiver  </a:t>
            </a:r>
            <a:br>
              <a:rPr lang="en-US" b="1" dirty="0">
                <a:solidFill>
                  <a:schemeClr val="bg2"/>
                </a:solidFill>
                <a:latin typeface="+mn-lt"/>
              </a:rPr>
            </a:br>
            <a:r>
              <a:rPr lang="en-US" b="1" dirty="0">
                <a:solidFill>
                  <a:schemeClr val="bg2"/>
                </a:solidFill>
                <a:latin typeface="+mn-lt"/>
              </a:rPr>
              <a:t>(FEW) </a:t>
            </a:r>
            <a:br>
              <a:rPr lang="en-US" b="1" dirty="0">
                <a:solidFill>
                  <a:schemeClr val="bg2"/>
                </a:solidFill>
              </a:rPr>
            </a:br>
            <a:endParaRPr lang="en-US" b="1" dirty="0">
              <a:solidFill>
                <a:schemeClr val="bg2"/>
              </a:solidFill>
            </a:endParaRP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 name="Footer Placeholder 3">
            <a:extLst>
              <a:ext uri="{FF2B5EF4-FFF2-40B4-BE49-F238E27FC236}">
                <a16:creationId xmlns:a16="http://schemas.microsoft.com/office/drawing/2014/main" id="{5FB7227F-F9A8-9562-DCA6-BE3348E8E80E}"/>
              </a:ext>
            </a:extLst>
          </p:cNvPr>
          <p:cNvSpPr txBox="1">
            <a:spLocks/>
          </p:cNvSpPr>
          <p:nvPr/>
        </p:nvSpPr>
        <p:spPr>
          <a:xfrm>
            <a:off x="3106359" y="6404371"/>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967547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08" y="-14397"/>
            <a:ext cx="8665777" cy="1019503"/>
          </a:xfrm>
        </p:spPr>
        <p:txBody>
          <a:bodyPr/>
          <a:lstStyle/>
          <a:p>
            <a:pPr algn="l"/>
            <a:r>
              <a:rPr lang="en-US" sz="4000" b="1" dirty="0">
                <a:solidFill>
                  <a:schemeClr val="bg2"/>
                </a:solidFill>
                <a:latin typeface="+mn-lt"/>
              </a:rPr>
              <a:t>HCBS/Frail Elder Waiver Eligibility </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3" name="Diagram 2">
            <a:extLst>
              <a:ext uri="{FF2B5EF4-FFF2-40B4-BE49-F238E27FC236}">
                <a16:creationId xmlns:a16="http://schemas.microsoft.com/office/drawing/2014/main" id="{7C6B4EE5-FCAC-9F49-E93C-524E95616A8B}"/>
              </a:ext>
            </a:extLst>
          </p:cNvPr>
          <p:cNvGraphicFramePr/>
          <p:nvPr/>
        </p:nvGraphicFramePr>
        <p:xfrm>
          <a:off x="356997" y="798946"/>
          <a:ext cx="8437912" cy="5763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B01EB2E8-B7F0-8496-EEE0-E3836AADAB6A}"/>
              </a:ext>
            </a:extLst>
          </p:cNvPr>
          <p:cNvSpPr txBox="1">
            <a:spLocks/>
          </p:cNvSpPr>
          <p:nvPr/>
        </p:nvSpPr>
        <p:spPr>
          <a:xfrm>
            <a:off x="3028950" y="6510072"/>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3862357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1"/>
            <a:ext cx="8811188" cy="667820"/>
          </a:xfrm>
        </p:spPr>
        <p:txBody>
          <a:bodyPr/>
          <a:lstStyle/>
          <a:p>
            <a:pPr algn="l"/>
            <a:r>
              <a:rPr lang="en-US" sz="4000" b="1" dirty="0">
                <a:solidFill>
                  <a:schemeClr val="bg2"/>
                </a:solidFill>
                <a:latin typeface="+mn-lt"/>
              </a:rPr>
              <a:t>FEW Options</a:t>
            </a:r>
          </a:p>
        </p:txBody>
      </p:sp>
      <p:sp>
        <p:nvSpPr>
          <p:cNvPr id="3" name="Text Placeholder 2"/>
          <p:cNvSpPr>
            <a:spLocks noGrp="1"/>
          </p:cNvSpPr>
          <p:nvPr>
            <p:ph type="body" idx="1"/>
          </p:nvPr>
        </p:nvSpPr>
        <p:spPr>
          <a:xfrm>
            <a:off x="357859" y="559821"/>
            <a:ext cx="8488104" cy="2303979"/>
          </a:xfrm>
        </p:spPr>
        <p:txBody>
          <a:bodyPr>
            <a:normAutofit fontScale="92500" lnSpcReduction="20000"/>
          </a:bodyPr>
          <a:lstStyle/>
          <a:p>
            <a:pPr lvl="1">
              <a:buSzPct val="100000"/>
            </a:pPr>
            <a:r>
              <a:rPr lang="en-US" altLang="en-US" sz="2000" b="1" dirty="0">
                <a:latin typeface="+mn-lt"/>
              </a:rPr>
              <a:t>Higher income threshold </a:t>
            </a:r>
            <a:r>
              <a:rPr lang="en-US" altLang="en-US" sz="2000" dirty="0">
                <a:latin typeface="+mn-lt"/>
              </a:rPr>
              <a:t>for MassHealth eligibility allowing consumers who need a nursing facility level to care to access MassHealth</a:t>
            </a:r>
          </a:p>
          <a:p>
            <a:pPr lvl="1">
              <a:buSzPct val="100000"/>
            </a:pPr>
            <a:r>
              <a:rPr lang="en-US" sz="2000" b="1" dirty="0">
                <a:latin typeface="+mn-lt"/>
              </a:rPr>
              <a:t>Access to MassHealth State Plan Benefits</a:t>
            </a:r>
          </a:p>
          <a:p>
            <a:pPr lvl="1">
              <a:buSzPct val="100000"/>
            </a:pPr>
            <a:r>
              <a:rPr lang="en-US" sz="2000" dirty="0">
                <a:latin typeface="+mn-lt"/>
              </a:rPr>
              <a:t>Option to enroll in a </a:t>
            </a:r>
            <a:r>
              <a:rPr lang="en-US" sz="2000" b="1" dirty="0">
                <a:latin typeface="+mn-lt"/>
              </a:rPr>
              <a:t>Senior Care Options (SCO) Plan </a:t>
            </a:r>
          </a:p>
          <a:p>
            <a:pPr lvl="1">
              <a:buSzPct val="100000"/>
            </a:pPr>
            <a:r>
              <a:rPr lang="en-US" sz="2000" dirty="0">
                <a:latin typeface="+mn-lt"/>
              </a:rPr>
              <a:t>Applicant's single/individual income and assets is reviewed for eligibility</a:t>
            </a:r>
            <a:endParaRPr lang="en-US" sz="2000" dirty="0">
              <a:latin typeface="+mn-lt"/>
              <a:cs typeface="Calibri" panose="020F0502020204030204" pitchFamily="34" charset="0"/>
            </a:endParaRPr>
          </a:p>
          <a:p>
            <a:pPr lvl="2">
              <a:buSzPct val="100000"/>
            </a:pPr>
            <a:r>
              <a:rPr lang="en-US" sz="1600" b="1" dirty="0">
                <a:latin typeface="+mn-lt"/>
              </a:rPr>
              <a:t>Spouse's assets are considered </a:t>
            </a:r>
            <a:endParaRPr lang="en-US" sz="1600" b="1" dirty="0">
              <a:latin typeface="+mn-lt"/>
              <a:cs typeface="Calibri" panose="020F0502020204030204" pitchFamily="34" charset="0"/>
            </a:endParaRPr>
          </a:p>
          <a:p>
            <a:pPr marL="571500" lvl="1" indent="0">
              <a:buSzPct val="100000"/>
              <a:buNone/>
            </a:pPr>
            <a:endParaRPr lang="en-US" sz="2000" b="1" dirty="0">
              <a:latin typeface="Calibri" panose="020F0502020204030204" pitchFamily="34" charset="0"/>
              <a:cs typeface="Calibri" panose="020F0502020204030204" pitchFamily="34" charset="0"/>
            </a:endParaRPr>
          </a:p>
          <a:p>
            <a:pPr marL="571500" lvl="1" indent="0">
              <a:buSzPct val="100000"/>
              <a:buNone/>
            </a:pPr>
            <a:endParaRPr lang="en-US" altLang="en-US" sz="2400" dirty="0"/>
          </a:p>
          <a:p>
            <a:pPr marL="114300" indent="0">
              <a:buSzPct val="100000"/>
              <a:buNone/>
            </a:pPr>
            <a:endParaRPr lang="en-US" sz="2400" dirty="0"/>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a:xfrm>
            <a:off x="6634370" y="6438045"/>
            <a:ext cx="21336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TextBox 8">
            <a:extLst>
              <a:ext uri="{FF2B5EF4-FFF2-40B4-BE49-F238E27FC236}">
                <a16:creationId xmlns:a16="http://schemas.microsoft.com/office/drawing/2014/main" id="{E58FF394-4F48-02FD-FB88-E459D1A20EA7}"/>
              </a:ext>
            </a:extLst>
          </p:cNvPr>
          <p:cNvSpPr txBox="1"/>
          <p:nvPr/>
        </p:nvSpPr>
        <p:spPr>
          <a:xfrm>
            <a:off x="983673" y="2826348"/>
            <a:ext cx="3588327" cy="3616375"/>
          </a:xfrm>
          <a:prstGeom prst="rect">
            <a:avLst/>
          </a:prstGeom>
          <a:noFill/>
          <a:ln>
            <a:solidFill>
              <a:srgbClr val="1F497D"/>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sng" strike="noStrike" kern="0" cap="none" spc="0" normalizeH="0" baseline="0" noProof="0" dirty="0">
                <a:ln>
                  <a:noFill/>
                </a:ln>
                <a:solidFill>
                  <a:srgbClr val="1F497D"/>
                </a:solidFill>
                <a:effectLst/>
                <a:uLnTx/>
                <a:uFillTx/>
                <a:latin typeface="+mn-lt"/>
                <a:cs typeface="Calibri" panose="020F0502020204030204" pitchFamily="34" charset="0"/>
                <a:sym typeface="Arial"/>
              </a:rPr>
              <a:t>Home Care Basic-Waiver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For older adults with involved supports (Informal &amp; Formal)</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Receiving some formal supports through home care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Consumer accessing state plan services (such as ADH, PCA)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Support through Home Care may be supplementing state plan services</a:t>
            </a:r>
          </a:p>
        </p:txBody>
      </p:sp>
      <p:sp>
        <p:nvSpPr>
          <p:cNvPr id="10" name="TextBox 9">
            <a:extLst>
              <a:ext uri="{FF2B5EF4-FFF2-40B4-BE49-F238E27FC236}">
                <a16:creationId xmlns:a16="http://schemas.microsoft.com/office/drawing/2014/main" id="{A67FB859-2453-C172-987B-7A6DDE64CEB7}"/>
              </a:ext>
            </a:extLst>
          </p:cNvPr>
          <p:cNvSpPr txBox="1"/>
          <p:nvPr/>
        </p:nvSpPr>
        <p:spPr>
          <a:xfrm>
            <a:off x="5006110" y="2857126"/>
            <a:ext cx="3560685" cy="3539430"/>
          </a:xfrm>
          <a:prstGeom prst="rect">
            <a:avLst/>
          </a:prstGeom>
          <a:noFill/>
          <a:ln>
            <a:solidFill>
              <a:srgbClr val="1F497D"/>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sng" strike="noStrike" kern="0" cap="none" spc="0" normalizeH="0" baseline="0" noProof="0" dirty="0">
                <a:ln>
                  <a:noFill/>
                </a:ln>
                <a:solidFill>
                  <a:srgbClr val="1F497D"/>
                </a:solidFill>
                <a:effectLst/>
                <a:uLnTx/>
                <a:uFillTx/>
                <a:latin typeface="+mn-lt"/>
                <a:cs typeface="Calibri" panose="020F0502020204030204" pitchFamily="34" charset="0"/>
                <a:sym typeface="Arial"/>
              </a:rPr>
              <a:t>Choices</a:t>
            </a:r>
            <a:endParaRPr kumimoji="0" lang="en-US" sz="2400" b="0" i="0" u="sng" strike="noStrike" kern="0" cap="none" spc="0" normalizeH="0" baseline="0" noProof="0" dirty="0">
              <a:ln>
                <a:noFill/>
              </a:ln>
              <a:solidFill>
                <a:srgbClr val="1F497D"/>
              </a:solidFill>
              <a:effectLst/>
              <a:uLnTx/>
              <a:uFillTx/>
              <a:latin typeface="+mn-lt"/>
              <a:cs typeface="Calibri" panose="020F05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Minimum care plan cost 1.75x Basic POS Rate</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For older adults needing significant formal supports through home care</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Up to 24/7 Care</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Informal supports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Consumer accessing state plan services (such as ADH, PCA)</a:t>
            </a:r>
          </a:p>
        </p:txBody>
      </p:sp>
      <p:sp>
        <p:nvSpPr>
          <p:cNvPr id="4" name="Footer Placeholder 3">
            <a:extLst>
              <a:ext uri="{FF2B5EF4-FFF2-40B4-BE49-F238E27FC236}">
                <a16:creationId xmlns:a16="http://schemas.microsoft.com/office/drawing/2014/main" id="{AD3A99DB-6735-BF4C-0EC4-31CC1536B482}"/>
              </a:ext>
            </a:extLst>
          </p:cNvPr>
          <p:cNvSpPr txBox="1">
            <a:spLocks/>
          </p:cNvSpPr>
          <p:nvPr/>
        </p:nvSpPr>
        <p:spPr>
          <a:xfrm>
            <a:off x="3244540" y="6620598"/>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1167606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9D34-364B-419E-A2B0-DF8C3A7ACDBF}"/>
              </a:ext>
            </a:extLst>
          </p:cNvPr>
          <p:cNvSpPr>
            <a:spLocks noGrp="1"/>
          </p:cNvSpPr>
          <p:nvPr>
            <p:ph type="title"/>
          </p:nvPr>
        </p:nvSpPr>
        <p:spPr>
          <a:xfrm>
            <a:off x="-269965" y="-21409"/>
            <a:ext cx="9318171" cy="1143000"/>
          </a:xfrm>
        </p:spPr>
        <p:txBody>
          <a:bodyPr/>
          <a:lstStyle/>
          <a:p>
            <a:r>
              <a:rPr lang="en-US" sz="3200" b="1" dirty="0">
                <a:solidFill>
                  <a:srgbClr val="1F497D"/>
                </a:solidFill>
                <a:latin typeface="+mn-lt"/>
                <a:cs typeface="Calibri" panose="020F0502020204030204" pitchFamily="34" charset="0"/>
              </a:rPr>
              <a:t>Application Process: Financial Eligibility</a:t>
            </a:r>
            <a:endParaRPr lang="en-US" sz="3200" dirty="0">
              <a:latin typeface="+mn-lt"/>
            </a:endParaRPr>
          </a:p>
        </p:txBody>
      </p:sp>
      <p:sp>
        <p:nvSpPr>
          <p:cNvPr id="3" name="Content Placeholder 2">
            <a:extLst>
              <a:ext uri="{FF2B5EF4-FFF2-40B4-BE49-F238E27FC236}">
                <a16:creationId xmlns:a16="http://schemas.microsoft.com/office/drawing/2014/main" id="{554B43C4-A762-4AF1-8384-15F4E219C700}"/>
              </a:ext>
            </a:extLst>
          </p:cNvPr>
          <p:cNvSpPr>
            <a:spLocks noGrp="1"/>
          </p:cNvSpPr>
          <p:nvPr>
            <p:ph idx="1"/>
          </p:nvPr>
        </p:nvSpPr>
        <p:spPr>
          <a:xfrm>
            <a:off x="457200" y="994146"/>
            <a:ext cx="8229600" cy="4525963"/>
          </a:xfrm>
        </p:spPr>
        <p:txBody>
          <a:bodyPr/>
          <a:lstStyle/>
          <a:p>
            <a:pPr marL="0" indent="0" algn="ctr">
              <a:buNone/>
            </a:pPr>
            <a:r>
              <a:rPr lang="en-US" b="1" dirty="0">
                <a:solidFill>
                  <a:srgbClr val="CC0000"/>
                </a:solidFill>
                <a:latin typeface="+mn-lt"/>
                <a:cs typeface="Calibri" panose="020F0502020204030204" pitchFamily="34" charset="0"/>
              </a:rPr>
              <a:t>MassHealth is the </a:t>
            </a:r>
            <a:r>
              <a:rPr lang="en-US" b="1" u="sng" dirty="0">
                <a:solidFill>
                  <a:srgbClr val="CC0000"/>
                </a:solidFill>
                <a:latin typeface="+mn-lt"/>
                <a:cs typeface="Calibri" panose="020F0502020204030204" pitchFamily="34" charset="0"/>
              </a:rPr>
              <a:t>only entity </a:t>
            </a:r>
            <a:r>
              <a:rPr lang="en-US" b="1" dirty="0">
                <a:solidFill>
                  <a:srgbClr val="CC0000"/>
                </a:solidFill>
                <a:latin typeface="+mn-lt"/>
                <a:cs typeface="Calibri" panose="020F0502020204030204" pitchFamily="34" charset="0"/>
              </a:rPr>
              <a:t>that can determine Financial Eligibility </a:t>
            </a:r>
          </a:p>
          <a:p>
            <a:pPr marL="0" indent="0" algn="ctr">
              <a:buNone/>
            </a:pPr>
            <a:endParaRPr lang="en-US" sz="2800" b="1" dirty="0">
              <a:solidFill>
                <a:srgbClr val="CC0000"/>
              </a:solidFill>
              <a:latin typeface="Calibri" panose="020F0502020204030204" pitchFamily="34" charset="0"/>
              <a:cs typeface="Calibri" panose="020F0502020204030204" pitchFamily="34" charset="0"/>
            </a:endParaRPr>
          </a:p>
          <a:p>
            <a:pPr>
              <a:buClrTx/>
              <a:buSzPct val="100000"/>
              <a:buFont typeface="Arial" panose="020B0604020202020204" pitchFamily="34" charset="0"/>
              <a:buChar char="•"/>
            </a:pPr>
            <a:r>
              <a:rPr lang="en-US" sz="2800" dirty="0">
                <a:solidFill>
                  <a:srgbClr val="03080D"/>
                </a:solidFill>
                <a:latin typeface="+mn-lt"/>
                <a:cs typeface="Calibri" panose="020F0502020204030204" pitchFamily="34" charset="0"/>
              </a:rPr>
              <a:t>Financial Eligibility for waiver includes an asset test</a:t>
            </a:r>
          </a:p>
          <a:p>
            <a:pPr lvl="1">
              <a:buClrTx/>
              <a:buSzPct val="100000"/>
              <a:buFont typeface="Arial" panose="020B0604020202020204" pitchFamily="34" charset="0"/>
              <a:buChar char="•"/>
            </a:pPr>
            <a:r>
              <a:rPr lang="en-US" sz="2000" dirty="0">
                <a:solidFill>
                  <a:srgbClr val="03080D"/>
                </a:solidFill>
                <a:latin typeface="+mn-lt"/>
                <a:cs typeface="Calibri" panose="020F0502020204030204" pitchFamily="34" charset="0"/>
              </a:rPr>
              <a:t>Consumers </a:t>
            </a:r>
            <a:r>
              <a:rPr lang="en-US" sz="2000" u="sng" dirty="0">
                <a:solidFill>
                  <a:srgbClr val="03080D"/>
                </a:solidFill>
                <a:latin typeface="+mn-lt"/>
                <a:cs typeface="Calibri" panose="020F0502020204030204" pitchFamily="34" charset="0"/>
              </a:rPr>
              <a:t>under</a:t>
            </a:r>
            <a:r>
              <a:rPr lang="en-US" sz="2000" dirty="0">
                <a:solidFill>
                  <a:srgbClr val="03080D"/>
                </a:solidFill>
                <a:latin typeface="+mn-lt"/>
                <a:cs typeface="Calibri" panose="020F0502020204030204" pitchFamily="34" charset="0"/>
              </a:rPr>
              <a:t> age 65 with MH Standard will need SACA</a:t>
            </a:r>
          </a:p>
          <a:p>
            <a:pPr lvl="1">
              <a:buClrTx/>
              <a:buSzPct val="100000"/>
              <a:buFont typeface="Arial" panose="020B0604020202020204" pitchFamily="34" charset="0"/>
              <a:buChar char="•"/>
            </a:pPr>
            <a:r>
              <a:rPr lang="en-US" sz="2000" dirty="0">
                <a:solidFill>
                  <a:srgbClr val="03080D"/>
                </a:solidFill>
                <a:latin typeface="+mn-lt"/>
                <a:cs typeface="Calibri" panose="020F0502020204030204" pitchFamily="34" charset="0"/>
              </a:rPr>
              <a:t>Consumers </a:t>
            </a:r>
            <a:r>
              <a:rPr lang="en-US" sz="2000" u="sng" dirty="0">
                <a:solidFill>
                  <a:srgbClr val="03080D"/>
                </a:solidFill>
                <a:latin typeface="+mn-lt"/>
                <a:cs typeface="Calibri" panose="020F0502020204030204" pitchFamily="34" charset="0"/>
              </a:rPr>
              <a:t>under</a:t>
            </a:r>
            <a:r>
              <a:rPr lang="en-US" sz="2000" dirty="0">
                <a:solidFill>
                  <a:srgbClr val="03080D"/>
                </a:solidFill>
                <a:latin typeface="+mn-lt"/>
                <a:cs typeface="Calibri" panose="020F0502020204030204" pitchFamily="34" charset="0"/>
              </a:rPr>
              <a:t> age 65 must be formally disabled</a:t>
            </a:r>
          </a:p>
          <a:p>
            <a:pPr lvl="1">
              <a:buClrTx/>
              <a:buSzPct val="100000"/>
              <a:buFont typeface="Arial" panose="020B0604020202020204" pitchFamily="34" charset="0"/>
              <a:buChar char="•"/>
            </a:pPr>
            <a:r>
              <a:rPr lang="en-US" sz="2000" dirty="0">
                <a:solidFill>
                  <a:srgbClr val="03080D"/>
                </a:solidFill>
                <a:latin typeface="+mn-lt"/>
                <a:cs typeface="Calibri" panose="020F0502020204030204" pitchFamily="34" charset="0"/>
              </a:rPr>
              <a:t>Consumers </a:t>
            </a:r>
            <a:r>
              <a:rPr lang="en-US" sz="2000" u="sng" dirty="0">
                <a:solidFill>
                  <a:srgbClr val="03080D"/>
                </a:solidFill>
                <a:latin typeface="+mn-lt"/>
                <a:cs typeface="Calibri" panose="020F0502020204030204" pitchFamily="34" charset="0"/>
              </a:rPr>
              <a:t>over</a:t>
            </a:r>
            <a:r>
              <a:rPr lang="en-US" sz="2000" dirty="0">
                <a:solidFill>
                  <a:srgbClr val="03080D"/>
                </a:solidFill>
                <a:latin typeface="+mn-lt"/>
                <a:cs typeface="Calibri" panose="020F0502020204030204" pitchFamily="34" charset="0"/>
              </a:rPr>
              <a:t> age 65 must complete SACA</a:t>
            </a:r>
          </a:p>
          <a:p>
            <a:pPr marL="0" indent="0">
              <a:buClrTx/>
              <a:buSzPct val="100000"/>
              <a:buNone/>
            </a:pPr>
            <a:endParaRPr lang="en-US" sz="2400" dirty="0">
              <a:solidFill>
                <a:srgbClr val="03080D"/>
              </a:solidFill>
              <a:latin typeface="Calibri" panose="020F0502020204030204" pitchFamily="34" charset="0"/>
              <a:cs typeface="Calibri" panose="020F0502020204030204" pitchFamily="34" charset="0"/>
            </a:endParaRPr>
          </a:p>
          <a:p>
            <a:endParaRPr lang="en-US" dirty="0"/>
          </a:p>
        </p:txBody>
      </p:sp>
      <p:sp>
        <p:nvSpPr>
          <p:cNvPr id="5" name="Google Shape;165;g8c13d563f7_0_7">
            <a:extLst>
              <a:ext uri="{FF2B5EF4-FFF2-40B4-BE49-F238E27FC236}">
                <a16:creationId xmlns:a16="http://schemas.microsoft.com/office/drawing/2014/main" id="{2E0D2FB1-63C0-42D7-946A-13B18345F30B}"/>
              </a:ext>
            </a:extLst>
          </p:cNvPr>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Slide Number Placeholder 7">
            <a:extLst>
              <a:ext uri="{FF2B5EF4-FFF2-40B4-BE49-F238E27FC236}">
                <a16:creationId xmlns:a16="http://schemas.microsoft.com/office/drawing/2014/main" id="{EBDC07E5-D361-FB4A-22BB-35F02A8FA9BA}"/>
              </a:ext>
            </a:extLst>
          </p:cNvPr>
          <p:cNvSpPr txBox="1">
            <a:spLocks/>
          </p:cNvSpPr>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1pPr>
            <a:lvl2pPr marL="0" marR="0" lvl="1"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2pPr>
            <a:lvl3pPr marL="0" marR="0" lvl="2"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3pPr>
            <a:lvl4pPr marL="0" marR="0" lvl="3"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4pPr>
            <a:lvl5pPr marL="0" marR="0" lvl="4"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9" name="Picture 8">
            <a:extLst>
              <a:ext uri="{FF2B5EF4-FFF2-40B4-BE49-F238E27FC236}">
                <a16:creationId xmlns:a16="http://schemas.microsoft.com/office/drawing/2014/main" id="{6F5D928B-9531-1F7E-E3AD-E2D200645795}"/>
              </a:ext>
            </a:extLst>
          </p:cNvPr>
          <p:cNvPicPr>
            <a:picLocks noChangeAspect="1"/>
          </p:cNvPicPr>
          <p:nvPr/>
        </p:nvPicPr>
        <p:blipFill>
          <a:blip r:embed="rId2"/>
          <a:stretch>
            <a:fillRect/>
          </a:stretch>
        </p:blipFill>
        <p:spPr>
          <a:xfrm>
            <a:off x="3623564" y="4732827"/>
            <a:ext cx="1896872" cy="1614546"/>
          </a:xfrm>
          <a:prstGeom prst="rect">
            <a:avLst/>
          </a:prstGeom>
        </p:spPr>
      </p:pic>
      <p:sp>
        <p:nvSpPr>
          <p:cNvPr id="4" name="Footer Placeholder 3">
            <a:extLst>
              <a:ext uri="{FF2B5EF4-FFF2-40B4-BE49-F238E27FC236}">
                <a16:creationId xmlns:a16="http://schemas.microsoft.com/office/drawing/2014/main" id="{99571BDD-9B52-0952-D49C-0E8653275BF6}"/>
              </a:ext>
            </a:extLst>
          </p:cNvPr>
          <p:cNvSpPr txBox="1">
            <a:spLocks/>
          </p:cNvSpPr>
          <p:nvPr/>
        </p:nvSpPr>
        <p:spPr>
          <a:xfrm>
            <a:off x="3239383" y="6475227"/>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159888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9D34-364B-419E-A2B0-DF8C3A7ACDBF}"/>
              </a:ext>
            </a:extLst>
          </p:cNvPr>
          <p:cNvSpPr>
            <a:spLocks noGrp="1"/>
          </p:cNvSpPr>
          <p:nvPr>
            <p:ph type="title"/>
          </p:nvPr>
        </p:nvSpPr>
        <p:spPr>
          <a:xfrm>
            <a:off x="166462" y="0"/>
            <a:ext cx="8229600" cy="1143000"/>
          </a:xfrm>
        </p:spPr>
        <p:txBody>
          <a:bodyPr/>
          <a:lstStyle/>
          <a:p>
            <a:r>
              <a:rPr lang="en-US" sz="3200" b="1" dirty="0">
                <a:solidFill>
                  <a:srgbClr val="1F497D"/>
                </a:solidFill>
                <a:latin typeface="+mn-lt"/>
                <a:cs typeface="Calibri" panose="020F0502020204030204" pitchFamily="34" charset="0"/>
              </a:rPr>
              <a:t>Application Process: Clinical Eligibility</a:t>
            </a:r>
            <a:endParaRPr lang="en-US" sz="3200" dirty="0">
              <a:latin typeface="+mn-lt"/>
            </a:endParaRPr>
          </a:p>
        </p:txBody>
      </p:sp>
      <p:sp>
        <p:nvSpPr>
          <p:cNvPr id="3" name="Content Placeholder 2">
            <a:extLst>
              <a:ext uri="{FF2B5EF4-FFF2-40B4-BE49-F238E27FC236}">
                <a16:creationId xmlns:a16="http://schemas.microsoft.com/office/drawing/2014/main" id="{554B43C4-A762-4AF1-8384-15F4E219C700}"/>
              </a:ext>
            </a:extLst>
          </p:cNvPr>
          <p:cNvSpPr>
            <a:spLocks noGrp="1"/>
          </p:cNvSpPr>
          <p:nvPr>
            <p:ph idx="1"/>
          </p:nvPr>
        </p:nvSpPr>
        <p:spPr>
          <a:xfrm>
            <a:off x="457200" y="1143000"/>
            <a:ext cx="8229600" cy="5213352"/>
          </a:xfrm>
        </p:spPr>
        <p:txBody>
          <a:bodyPr/>
          <a:lstStyle/>
          <a:p>
            <a:pPr marL="0" indent="0" algn="ctr">
              <a:buNone/>
            </a:pPr>
            <a:r>
              <a:rPr lang="en-US" sz="2400" b="1" dirty="0">
                <a:solidFill>
                  <a:srgbClr val="CC0000"/>
                </a:solidFill>
                <a:latin typeface="+mn-lt"/>
                <a:cs typeface="Calibri" panose="020F0502020204030204" pitchFamily="34" charset="0"/>
              </a:rPr>
              <a:t>ASAPs conduct all Initial FEW Clinical Screenings and any annual redeterminations for ASAP Home Care enrolled consumers</a:t>
            </a:r>
            <a:br>
              <a:rPr lang="en-US" sz="2400" b="1" dirty="0">
                <a:solidFill>
                  <a:srgbClr val="CC0000"/>
                </a:solidFill>
                <a:latin typeface="+mn-lt"/>
                <a:cs typeface="Calibri" panose="020F0502020204030204" pitchFamily="34" charset="0"/>
              </a:rPr>
            </a:br>
            <a:endParaRPr lang="en-US" sz="2400" b="1" dirty="0">
              <a:solidFill>
                <a:srgbClr val="CC0000"/>
              </a:solidFill>
              <a:latin typeface="+mn-lt"/>
              <a:cs typeface="Calibri" panose="020F0502020204030204" pitchFamily="34" charset="0"/>
            </a:endParaRPr>
          </a:p>
          <a:p>
            <a:pPr>
              <a:buClrTx/>
              <a:buFont typeface="Arial" panose="020B0604020202020204" pitchFamily="34" charset="0"/>
              <a:buChar char="•"/>
            </a:pPr>
            <a:r>
              <a:rPr lang="en-US" sz="2400" dirty="0">
                <a:solidFill>
                  <a:srgbClr val="03080D"/>
                </a:solidFill>
                <a:latin typeface="+mn-lt"/>
              </a:rPr>
              <a:t>Individuals who are eligible for FEW and enroll in a Senior Care Options (SCO) Plan</a:t>
            </a:r>
            <a:endParaRPr lang="en-US" sz="2400" dirty="0">
              <a:solidFill>
                <a:srgbClr val="03080D"/>
              </a:solidFill>
              <a:latin typeface="+mn-lt"/>
              <a:cs typeface="Calibri" panose="020F0502020204030204" pitchFamily="34" charset="0"/>
            </a:endParaRPr>
          </a:p>
          <a:p>
            <a:pPr lvl="1">
              <a:buClrTx/>
              <a:buFont typeface="Arial" panose="020B0604020202020204" pitchFamily="34" charset="0"/>
              <a:buChar char="•"/>
            </a:pPr>
            <a:r>
              <a:rPr lang="en-US" sz="2000" dirty="0">
                <a:solidFill>
                  <a:srgbClr val="03080D"/>
                </a:solidFill>
                <a:latin typeface="+mn-lt"/>
                <a:cs typeface="Calibri" panose="020F0502020204030204" pitchFamily="34" charset="0"/>
              </a:rPr>
              <a:t>SCO RNs will complete the annual redetermination for SCO enrolled FEW members</a:t>
            </a:r>
          </a:p>
          <a:p>
            <a:pPr>
              <a:buClrTx/>
              <a:buSzPct val="100000"/>
              <a:buFont typeface="Arial" panose="020B0604020202020204" pitchFamily="34" charset="0"/>
              <a:buChar char="•"/>
            </a:pPr>
            <a:r>
              <a:rPr lang="en-US" sz="2000" dirty="0">
                <a:solidFill>
                  <a:srgbClr val="03080D"/>
                </a:solidFill>
                <a:latin typeface="+mn-lt"/>
              </a:rPr>
              <a:t>ASAPs have a process for review of clinical denials of FEW clinical eligibility</a:t>
            </a:r>
          </a:p>
          <a:p>
            <a:pPr lvl="1">
              <a:buClrTx/>
              <a:buSzPct val="100000"/>
              <a:buFont typeface="Arial" panose="020B0604020202020204" pitchFamily="34" charset="0"/>
              <a:buChar char="•"/>
            </a:pPr>
            <a:r>
              <a:rPr lang="en-US" sz="2000" dirty="0">
                <a:solidFill>
                  <a:srgbClr val="03080D"/>
                </a:solidFill>
                <a:latin typeface="+mn-lt"/>
                <a:cs typeface="Calibri" panose="020F0502020204030204" pitchFamily="34" charset="0"/>
              </a:rPr>
              <a:t>Recommend internal Nursing Quality Review for all Denials</a:t>
            </a:r>
          </a:p>
          <a:p>
            <a:pPr lvl="2">
              <a:buClrTx/>
              <a:buSzPct val="100000"/>
              <a:buFont typeface="Wingdings" panose="05000000000000000000" pitchFamily="2" charset="2"/>
              <a:buChar char="§"/>
            </a:pPr>
            <a:r>
              <a:rPr lang="en-US" sz="2000" dirty="0">
                <a:solidFill>
                  <a:srgbClr val="03080D"/>
                </a:solidFill>
                <a:latin typeface="+mn-lt"/>
                <a:cs typeface="Calibri" panose="020F0502020204030204" pitchFamily="34" charset="0"/>
              </a:rPr>
              <a:t>Denials are appealable</a:t>
            </a:r>
          </a:p>
          <a:p>
            <a:pPr lvl="2">
              <a:buClrTx/>
              <a:buSzPct val="100000"/>
              <a:buFont typeface="Wingdings" panose="05000000000000000000" pitchFamily="2" charset="2"/>
              <a:buChar char="§"/>
            </a:pPr>
            <a:r>
              <a:rPr lang="en-US" sz="2000" dirty="0">
                <a:solidFill>
                  <a:srgbClr val="03080D"/>
                </a:solidFill>
                <a:latin typeface="+mn-lt"/>
                <a:cs typeface="Calibri" panose="020F0502020204030204" pitchFamily="34" charset="0"/>
              </a:rPr>
              <a:t>Must be linked to MassHealth NF regulations 130 CMR 456.409</a:t>
            </a:r>
          </a:p>
          <a:p>
            <a:pPr>
              <a:buClrTx/>
              <a:buFont typeface="Arial" panose="020B0604020202020204" pitchFamily="34" charset="0"/>
              <a:buChar char="•"/>
            </a:pPr>
            <a:endParaRPr lang="en-US" sz="2400" dirty="0">
              <a:solidFill>
                <a:srgbClr val="03080D"/>
              </a:solidFill>
              <a:latin typeface="Calibri" panose="020F0502020204030204" pitchFamily="34" charset="0"/>
              <a:cs typeface="Calibri" panose="020F0502020204030204" pitchFamily="34" charset="0"/>
            </a:endParaRPr>
          </a:p>
          <a:p>
            <a:endParaRPr lang="en-US" dirty="0"/>
          </a:p>
        </p:txBody>
      </p:sp>
      <p:sp>
        <p:nvSpPr>
          <p:cNvPr id="5" name="Google Shape;165;g8c13d563f7_0_7">
            <a:extLst>
              <a:ext uri="{FF2B5EF4-FFF2-40B4-BE49-F238E27FC236}">
                <a16:creationId xmlns:a16="http://schemas.microsoft.com/office/drawing/2014/main" id="{2E0D2FB1-63C0-42D7-946A-13B18345F30B}"/>
              </a:ext>
            </a:extLst>
          </p:cNvPr>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Slide Number Placeholder 7">
            <a:extLst>
              <a:ext uri="{FF2B5EF4-FFF2-40B4-BE49-F238E27FC236}">
                <a16:creationId xmlns:a16="http://schemas.microsoft.com/office/drawing/2014/main" id="{EBDC07E5-D361-FB4A-22BB-35F02A8FA9BA}"/>
              </a:ext>
            </a:extLst>
          </p:cNvPr>
          <p:cNvSpPr txBox="1">
            <a:spLocks/>
          </p:cNvSpPr>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1pPr>
            <a:lvl2pPr marL="0" marR="0" lvl="1"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2pPr>
            <a:lvl3pPr marL="0" marR="0" lvl="2"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3pPr>
            <a:lvl4pPr marL="0" marR="0" lvl="3"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4pPr>
            <a:lvl5pPr marL="0" marR="0" lvl="4" indent="0" algn="r" rtl="0" fontAlgn="base">
              <a:spcBef>
                <a:spcPts val="0"/>
              </a:spcBef>
              <a:spcAft>
                <a:spcPct val="0"/>
              </a:spcAft>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Footer Placeholder 3">
            <a:extLst>
              <a:ext uri="{FF2B5EF4-FFF2-40B4-BE49-F238E27FC236}">
                <a16:creationId xmlns:a16="http://schemas.microsoft.com/office/drawing/2014/main" id="{FE847B89-0400-C3CA-4A1D-00F810B92D12}"/>
              </a:ext>
            </a:extLst>
          </p:cNvPr>
          <p:cNvSpPr txBox="1">
            <a:spLocks/>
          </p:cNvSpPr>
          <p:nvPr/>
        </p:nvSpPr>
        <p:spPr>
          <a:xfrm>
            <a:off x="3239383" y="6475227"/>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70070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0"/>
            <a:ext cx="8229600" cy="1019503"/>
          </a:xfrm>
        </p:spPr>
        <p:txBody>
          <a:bodyPr/>
          <a:lstStyle/>
          <a:p>
            <a:pPr algn="l"/>
            <a:r>
              <a:rPr lang="en-US" b="1" dirty="0">
                <a:solidFill>
                  <a:schemeClr val="bg2"/>
                </a:solidFill>
                <a:latin typeface="+mn-lt"/>
              </a:rPr>
              <a:t>Maintaining Waiver Eligibility </a:t>
            </a:r>
          </a:p>
        </p:txBody>
      </p:sp>
      <p:sp>
        <p:nvSpPr>
          <p:cNvPr id="3" name="Text Placeholder 2"/>
          <p:cNvSpPr>
            <a:spLocks noGrp="1"/>
          </p:cNvSpPr>
          <p:nvPr>
            <p:ph type="body" idx="1"/>
          </p:nvPr>
        </p:nvSpPr>
        <p:spPr>
          <a:xfrm>
            <a:off x="447472" y="1019502"/>
            <a:ext cx="8249055" cy="5701975"/>
          </a:xfrm>
        </p:spPr>
        <p:txBody>
          <a:bodyPr>
            <a:normAutofit/>
          </a:bodyPr>
          <a:lstStyle/>
          <a:p>
            <a:pPr>
              <a:buSzPct val="100000"/>
            </a:pPr>
            <a:r>
              <a:rPr lang="en-US" altLang="en-US" sz="2800" dirty="0">
                <a:latin typeface="+mn-lt"/>
              </a:rPr>
              <a:t>Consumers are visited &amp; assessed a minimum of 2x/year for an in-home assessment </a:t>
            </a:r>
          </a:p>
          <a:p>
            <a:pPr>
              <a:buSzPct val="100000"/>
            </a:pPr>
            <a:r>
              <a:rPr lang="en-US" sz="2800" dirty="0">
                <a:latin typeface="+mn-lt"/>
              </a:rPr>
              <a:t>Consumers must have one waiver service scheduled  monthly in order to maintain waiver status</a:t>
            </a:r>
            <a:endParaRPr lang="en-US" altLang="en-US" sz="2800" dirty="0">
              <a:latin typeface="+mn-lt"/>
            </a:endParaRPr>
          </a:p>
          <a:p>
            <a:pPr>
              <a:buSzPct val="100000"/>
            </a:pPr>
            <a:r>
              <a:rPr lang="en-US" altLang="en-US" sz="2800" dirty="0">
                <a:latin typeface="+mn-lt"/>
              </a:rPr>
              <a:t>Waiver clinical eligibility is re-determined every year to ensure consumer remains Nursing Facility eligible</a:t>
            </a:r>
          </a:p>
          <a:p>
            <a:pPr>
              <a:buSzPct val="100000"/>
            </a:pPr>
            <a:r>
              <a:rPr lang="en-US" altLang="en-US" sz="2800" dirty="0">
                <a:latin typeface="+mn-lt"/>
              </a:rPr>
              <a:t>MassHealth will collect updated income &amp; asset information annually</a:t>
            </a:r>
          </a:p>
          <a:p>
            <a:pPr marL="114300" indent="0">
              <a:buSzPct val="100000"/>
              <a:buNone/>
            </a:pPr>
            <a:endParaRPr lang="en-US" sz="2400" dirty="0"/>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Footer Placeholder 3">
            <a:extLst>
              <a:ext uri="{FF2B5EF4-FFF2-40B4-BE49-F238E27FC236}">
                <a16:creationId xmlns:a16="http://schemas.microsoft.com/office/drawing/2014/main" id="{719CB2A7-C130-A245-A98A-4AB515D29DFB}"/>
              </a:ext>
            </a:extLst>
          </p:cNvPr>
          <p:cNvSpPr txBox="1">
            <a:spLocks/>
          </p:cNvSpPr>
          <p:nvPr/>
        </p:nvSpPr>
        <p:spPr>
          <a:xfrm>
            <a:off x="3239383" y="6475227"/>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pic>
        <p:nvPicPr>
          <p:cNvPr id="6" name="Picture 5">
            <a:extLst>
              <a:ext uri="{FF2B5EF4-FFF2-40B4-BE49-F238E27FC236}">
                <a16:creationId xmlns:a16="http://schemas.microsoft.com/office/drawing/2014/main" id="{3774E5E5-8C09-A402-EE19-FC2ED7AC35E5}"/>
              </a:ext>
            </a:extLst>
          </p:cNvPr>
          <p:cNvPicPr>
            <a:picLocks noChangeAspect="1"/>
          </p:cNvPicPr>
          <p:nvPr/>
        </p:nvPicPr>
        <p:blipFill>
          <a:blip r:embed="rId2"/>
          <a:stretch>
            <a:fillRect/>
          </a:stretch>
        </p:blipFill>
        <p:spPr>
          <a:xfrm>
            <a:off x="5565300" y="5100339"/>
            <a:ext cx="2404089" cy="1374887"/>
          </a:xfrm>
          <a:prstGeom prst="rect">
            <a:avLst/>
          </a:prstGeom>
        </p:spPr>
      </p:pic>
    </p:spTree>
    <p:extLst>
      <p:ext uri="{BB962C8B-B14F-4D97-AF65-F5344CB8AC3E}">
        <p14:creationId xmlns:p14="http://schemas.microsoft.com/office/powerpoint/2010/main" val="47511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09" y="2690824"/>
            <a:ext cx="8229600" cy="1019503"/>
          </a:xfrm>
        </p:spPr>
        <p:txBody>
          <a:bodyPr/>
          <a:lstStyle/>
          <a:p>
            <a:r>
              <a:rPr lang="en-US" b="1" dirty="0">
                <a:solidFill>
                  <a:schemeClr val="bg2"/>
                </a:solidFill>
                <a:latin typeface="+mn-lt"/>
              </a:rPr>
              <a:t>Self-Directed Service Delivery Options</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 name="Footer Placeholder 3">
            <a:extLst>
              <a:ext uri="{FF2B5EF4-FFF2-40B4-BE49-F238E27FC236}">
                <a16:creationId xmlns:a16="http://schemas.microsoft.com/office/drawing/2014/main" id="{5FB7227F-F9A8-9562-DCA6-BE3348E8E80E}"/>
              </a:ext>
            </a:extLst>
          </p:cNvPr>
          <p:cNvSpPr txBox="1">
            <a:spLocks/>
          </p:cNvSpPr>
          <p:nvPr/>
        </p:nvSpPr>
        <p:spPr>
          <a:xfrm>
            <a:off x="3106359" y="6404371"/>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176778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1" y="-96394"/>
            <a:ext cx="8619599" cy="1019503"/>
          </a:xfrm>
        </p:spPr>
        <p:txBody>
          <a:bodyPr/>
          <a:lstStyle/>
          <a:p>
            <a:pPr algn="l"/>
            <a:r>
              <a:rPr lang="en-US" sz="3600" b="1" dirty="0">
                <a:solidFill>
                  <a:schemeClr val="bg2"/>
                </a:solidFill>
                <a:latin typeface="+mn-lt"/>
              </a:rPr>
              <a:t>Self-Directed Service Delivery Options</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4" name="Diagram 3">
            <a:extLst>
              <a:ext uri="{FF2B5EF4-FFF2-40B4-BE49-F238E27FC236}">
                <a16:creationId xmlns:a16="http://schemas.microsoft.com/office/drawing/2014/main" id="{FD43334F-5293-F777-7BD5-A23B505D7DDF}"/>
              </a:ext>
            </a:extLst>
          </p:cNvPr>
          <p:cNvGraphicFramePr/>
          <p:nvPr>
            <p:extLst>
              <p:ext uri="{D42A27DB-BD31-4B8C-83A1-F6EECF244321}">
                <p14:modId xmlns:p14="http://schemas.microsoft.com/office/powerpoint/2010/main" val="2984173862"/>
              </p:ext>
            </p:extLst>
          </p:nvPr>
        </p:nvGraphicFramePr>
        <p:xfrm>
          <a:off x="700134" y="914400"/>
          <a:ext cx="7743731" cy="5347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68A9AF3E-3871-F58B-8911-39202A112BA9}"/>
              </a:ext>
            </a:extLst>
          </p:cNvPr>
          <p:cNvPicPr>
            <a:picLocks noChangeAspect="1"/>
          </p:cNvPicPr>
          <p:nvPr/>
        </p:nvPicPr>
        <p:blipFill>
          <a:blip r:embed="rId7"/>
          <a:stretch>
            <a:fillRect/>
          </a:stretch>
        </p:blipFill>
        <p:spPr>
          <a:xfrm>
            <a:off x="4069421" y="4592548"/>
            <a:ext cx="4232098" cy="1698212"/>
          </a:xfrm>
          <a:prstGeom prst="rect">
            <a:avLst/>
          </a:prstGeom>
        </p:spPr>
      </p:pic>
      <p:sp>
        <p:nvSpPr>
          <p:cNvPr id="6" name="TextBox 5">
            <a:extLst>
              <a:ext uri="{FF2B5EF4-FFF2-40B4-BE49-F238E27FC236}">
                <a16:creationId xmlns:a16="http://schemas.microsoft.com/office/drawing/2014/main" id="{182348E9-7E08-27D1-9782-C725B4BF9519}"/>
              </a:ext>
            </a:extLst>
          </p:cNvPr>
          <p:cNvSpPr txBox="1"/>
          <p:nvPr/>
        </p:nvSpPr>
        <p:spPr>
          <a:xfrm>
            <a:off x="3209108" y="6510070"/>
            <a:ext cx="4572000" cy="261610"/>
          </a:xfrm>
          <a:prstGeom prst="rect">
            <a:avLst/>
          </a:prstGeom>
          <a:noFill/>
        </p:spPr>
        <p:txBody>
          <a:bodyPr wrap="square">
            <a:spAutoFit/>
          </a:bodyPr>
          <a:lstStyle/>
          <a:p>
            <a:pPr>
              <a:buClr>
                <a:srgbClr val="000000"/>
              </a:buClr>
              <a:buSzPts val="1400"/>
              <a:buFont typeface="Arial"/>
              <a:buNone/>
              <a:defRPr/>
            </a:pPr>
            <a:r>
              <a:rPr lang="en-US" sz="1100" kern="0" dirty="0">
                <a:solidFill>
                  <a:srgbClr val="888888"/>
                </a:solidFill>
                <a:latin typeface="+mn-lt"/>
                <a:cs typeface="Calibri"/>
                <a:sym typeface="Calibri"/>
              </a:rPr>
              <a:t>*For presentation</a:t>
            </a:r>
            <a:r>
              <a:rPr lang="en-US" sz="1100" dirty="0">
                <a:latin typeface="+mn-lt"/>
              </a:rPr>
              <a:t> </a:t>
            </a:r>
            <a:r>
              <a:rPr lang="en-US" sz="1100" kern="0" dirty="0">
                <a:solidFill>
                  <a:srgbClr val="888888"/>
                </a:solidFill>
                <a:latin typeface="+mn-lt"/>
                <a:cs typeface="Calibri"/>
                <a:sym typeface="Calibri"/>
              </a:rPr>
              <a:t>only. Not for distribution.</a:t>
            </a:r>
          </a:p>
        </p:txBody>
      </p:sp>
    </p:spTree>
    <p:extLst>
      <p:ext uri="{BB962C8B-B14F-4D97-AF65-F5344CB8AC3E}">
        <p14:creationId xmlns:p14="http://schemas.microsoft.com/office/powerpoint/2010/main" val="30400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1" y="-105103"/>
            <a:ext cx="8880857" cy="1019503"/>
          </a:xfrm>
        </p:spPr>
        <p:txBody>
          <a:bodyPr/>
          <a:lstStyle/>
          <a:p>
            <a:pPr algn="l"/>
            <a:r>
              <a:rPr lang="en-US" sz="3600" b="1" dirty="0">
                <a:solidFill>
                  <a:schemeClr val="bg2"/>
                </a:solidFill>
                <a:latin typeface="+mn-lt"/>
              </a:rPr>
              <a:t>Self-Directed Service Delivery Options</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4" name="Diagram 3">
            <a:extLst>
              <a:ext uri="{FF2B5EF4-FFF2-40B4-BE49-F238E27FC236}">
                <a16:creationId xmlns:a16="http://schemas.microsoft.com/office/drawing/2014/main" id="{5230F3A4-82FD-EF08-94AC-F330E384A083}"/>
              </a:ext>
            </a:extLst>
          </p:cNvPr>
          <p:cNvGraphicFramePr/>
          <p:nvPr>
            <p:extLst>
              <p:ext uri="{D42A27DB-BD31-4B8C-83A1-F6EECF244321}">
                <p14:modId xmlns:p14="http://schemas.microsoft.com/office/powerpoint/2010/main" val="1787540935"/>
              </p:ext>
            </p:extLst>
          </p:nvPr>
        </p:nvGraphicFramePr>
        <p:xfrm>
          <a:off x="710698" y="914400"/>
          <a:ext cx="7976102" cy="5351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1158B5B5-35DD-E419-97A2-92406263154B}"/>
              </a:ext>
            </a:extLst>
          </p:cNvPr>
          <p:cNvPicPr>
            <a:picLocks noChangeAspect="1"/>
          </p:cNvPicPr>
          <p:nvPr/>
        </p:nvPicPr>
        <p:blipFill>
          <a:blip r:embed="rId7"/>
          <a:stretch>
            <a:fillRect/>
          </a:stretch>
        </p:blipFill>
        <p:spPr>
          <a:xfrm>
            <a:off x="6429910" y="2294514"/>
            <a:ext cx="1672361" cy="801731"/>
          </a:xfrm>
          <a:prstGeom prst="rect">
            <a:avLst/>
          </a:prstGeom>
        </p:spPr>
      </p:pic>
      <p:sp>
        <p:nvSpPr>
          <p:cNvPr id="6" name="TextBox 5">
            <a:extLst>
              <a:ext uri="{FF2B5EF4-FFF2-40B4-BE49-F238E27FC236}">
                <a16:creationId xmlns:a16="http://schemas.microsoft.com/office/drawing/2014/main" id="{9D637F39-9D30-4603-2F6E-86A08C3C65FE}"/>
              </a:ext>
            </a:extLst>
          </p:cNvPr>
          <p:cNvSpPr txBox="1"/>
          <p:nvPr/>
        </p:nvSpPr>
        <p:spPr>
          <a:xfrm>
            <a:off x="3013166" y="6504235"/>
            <a:ext cx="4606834" cy="261610"/>
          </a:xfrm>
          <a:prstGeom prst="rect">
            <a:avLst/>
          </a:prstGeom>
          <a:noFill/>
        </p:spPr>
        <p:txBody>
          <a:bodyPr wrap="square">
            <a:spAutoFit/>
          </a:bodyPr>
          <a:lstStyle/>
          <a:p>
            <a:pPr>
              <a:buClr>
                <a:srgbClr val="000000"/>
              </a:buClr>
              <a:buSzPts val="1400"/>
              <a:buFont typeface="Arial"/>
              <a:buNone/>
              <a:defRPr/>
            </a:pPr>
            <a:r>
              <a:rPr lang="en-US" sz="1100" kern="0" dirty="0">
                <a:solidFill>
                  <a:srgbClr val="888888"/>
                </a:solidFill>
                <a:latin typeface="+mn-lt"/>
                <a:cs typeface="Calibri"/>
                <a:sym typeface="Calibri"/>
              </a:rPr>
              <a:t>*For presentation</a:t>
            </a:r>
            <a:r>
              <a:rPr lang="en-US" sz="1100" dirty="0">
                <a:latin typeface="+mn-lt"/>
              </a:rPr>
              <a:t> </a:t>
            </a:r>
            <a:r>
              <a:rPr lang="en-US" sz="1100" kern="0" dirty="0">
                <a:solidFill>
                  <a:srgbClr val="888888"/>
                </a:solidFill>
                <a:latin typeface="+mn-lt"/>
                <a:cs typeface="Calibri"/>
                <a:sym typeface="Calibri"/>
              </a:rPr>
              <a:t>only. Not for distribution.</a:t>
            </a:r>
          </a:p>
        </p:txBody>
      </p:sp>
    </p:spTree>
    <p:extLst>
      <p:ext uri="{BB962C8B-B14F-4D97-AF65-F5344CB8AC3E}">
        <p14:creationId xmlns:p14="http://schemas.microsoft.com/office/powerpoint/2010/main" val="1398227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844"/>
            <a:ext cx="8229600" cy="1143000"/>
          </a:xfrm>
        </p:spPr>
        <p:txBody>
          <a:bodyPr/>
          <a:lstStyle/>
          <a:p>
            <a:r>
              <a:rPr lang="en-US" b="1" dirty="0">
                <a:solidFill>
                  <a:schemeClr val="bg2"/>
                </a:solidFill>
                <a:latin typeface="+mn-lt"/>
              </a:rPr>
              <a:t>Additional Program Options</a:t>
            </a: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475" y="1817844"/>
            <a:ext cx="4409050" cy="420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3BBEDD4-D3F6-8808-F53F-D4B026A81310}"/>
              </a:ext>
            </a:extLst>
          </p:cNvPr>
          <p:cNvSpPr txBox="1"/>
          <p:nvPr/>
        </p:nvSpPr>
        <p:spPr>
          <a:xfrm>
            <a:off x="3048000" y="6459866"/>
            <a:ext cx="4572000" cy="261610"/>
          </a:xfrm>
          <a:prstGeom prst="rect">
            <a:avLst/>
          </a:prstGeom>
          <a:noFill/>
        </p:spPr>
        <p:txBody>
          <a:bodyPr wrap="square">
            <a:spAutoFit/>
          </a:bodyPr>
          <a:lstStyle/>
          <a:p>
            <a:pPr>
              <a:buClr>
                <a:srgbClr val="000000"/>
              </a:buClr>
              <a:buSzPts val="1400"/>
              <a:buFont typeface="Arial"/>
              <a:buNone/>
              <a:defRPr/>
            </a:pPr>
            <a:r>
              <a:rPr lang="en-US" sz="1100" kern="0" dirty="0">
                <a:solidFill>
                  <a:srgbClr val="888888"/>
                </a:solidFill>
                <a:latin typeface="+mn-lt"/>
                <a:cs typeface="Calibri"/>
                <a:sym typeface="Calibri"/>
              </a:rPr>
              <a:t>*For presentation only. Not for distribution.</a:t>
            </a:r>
          </a:p>
        </p:txBody>
      </p:sp>
    </p:spTree>
    <p:extLst>
      <p:ext uri="{BB962C8B-B14F-4D97-AF65-F5344CB8AC3E}">
        <p14:creationId xmlns:p14="http://schemas.microsoft.com/office/powerpoint/2010/main" val="398997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210306"/>
            <a:ext cx="8229600" cy="1019503"/>
          </a:xfrm>
        </p:spPr>
        <p:txBody>
          <a:bodyPr/>
          <a:lstStyle/>
          <a:p>
            <a:pPr algn="l"/>
            <a:r>
              <a:rPr lang="en-US" b="1">
                <a:solidFill>
                  <a:schemeClr val="bg2"/>
                </a:solidFill>
              </a:rPr>
              <a:t>Agenda</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TextBox 9">
            <a:extLst>
              <a:ext uri="{FF2B5EF4-FFF2-40B4-BE49-F238E27FC236}">
                <a16:creationId xmlns:a16="http://schemas.microsoft.com/office/drawing/2014/main" id="{BF7D10CC-1BE4-1520-9A12-5738BE233A56}"/>
              </a:ext>
            </a:extLst>
          </p:cNvPr>
          <p:cNvSpPr txBox="1"/>
          <p:nvPr/>
        </p:nvSpPr>
        <p:spPr>
          <a:xfrm>
            <a:off x="517489" y="1366165"/>
            <a:ext cx="7916953" cy="4924425"/>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bg2"/>
                </a:solidFill>
                <a:latin typeface="+mn-lt"/>
                <a:cs typeface="Calibri" panose="020F0502020204030204" pitchFamily="34" charset="0"/>
              </a:rPr>
              <a:t>What is an Aging Services Access Point (ASAP)?</a:t>
            </a:r>
          </a:p>
          <a:p>
            <a:pPr marL="342900" indent="-342900">
              <a:buFont typeface="Arial" panose="020B0604020202020204" pitchFamily="34" charset="0"/>
              <a:buChar char="•"/>
            </a:pPr>
            <a:r>
              <a:rPr lang="en-US" sz="2800" b="1" dirty="0">
                <a:solidFill>
                  <a:schemeClr val="bg2"/>
                </a:solidFill>
                <a:latin typeface="+mn-lt"/>
                <a:cs typeface="Calibri" panose="020F0502020204030204" pitchFamily="34" charset="0"/>
              </a:rPr>
              <a:t>Home Care Eligibility &amp; Services</a:t>
            </a:r>
          </a:p>
          <a:p>
            <a:pPr marL="342900" indent="-342900">
              <a:buFont typeface="Arial" panose="020B0604020202020204" pitchFamily="34" charset="0"/>
              <a:buChar char="•"/>
            </a:pPr>
            <a:r>
              <a:rPr lang="en-US" sz="2800" b="1" dirty="0">
                <a:solidFill>
                  <a:schemeClr val="bg2"/>
                </a:solidFill>
                <a:latin typeface="+mn-lt"/>
                <a:cs typeface="Calibri" panose="020F0502020204030204" pitchFamily="34" charset="0"/>
              </a:rPr>
              <a:t>The Role of the ASAP RN</a:t>
            </a:r>
          </a:p>
          <a:p>
            <a:pPr marL="342900" indent="-342900">
              <a:buFont typeface="Arial" panose="020B0604020202020204" pitchFamily="34" charset="0"/>
              <a:buChar char="•"/>
            </a:pPr>
            <a:r>
              <a:rPr lang="en-US" sz="2800" b="1" dirty="0">
                <a:solidFill>
                  <a:schemeClr val="bg2"/>
                </a:solidFill>
                <a:latin typeface="+mn-lt"/>
                <a:cs typeface="Calibri" panose="020F0502020204030204" pitchFamily="34" charset="0"/>
              </a:rPr>
              <a:t>Frail Elder Waiver (FEW) Overview</a:t>
            </a:r>
          </a:p>
          <a:p>
            <a:pPr marL="342900" indent="-342900">
              <a:buFont typeface="Arial" panose="020B0604020202020204" pitchFamily="34" charset="0"/>
              <a:buChar char="•"/>
            </a:pPr>
            <a:r>
              <a:rPr lang="en-US" sz="2800" b="1" dirty="0">
                <a:solidFill>
                  <a:schemeClr val="bg2"/>
                </a:solidFill>
                <a:latin typeface="+mn-lt"/>
                <a:cs typeface="Calibri" panose="020F0502020204030204" pitchFamily="34" charset="0"/>
              </a:rPr>
              <a:t>Self-Directed Service Delivery and Additional Program Options</a:t>
            </a:r>
          </a:p>
          <a:p>
            <a:pPr marL="342900" indent="-342900">
              <a:buFont typeface="Arial" panose="020B0604020202020204" pitchFamily="34" charset="0"/>
              <a:buChar char="•"/>
            </a:pPr>
            <a:r>
              <a:rPr lang="en-US" sz="2800" b="1" dirty="0">
                <a:solidFill>
                  <a:schemeClr val="bg2"/>
                </a:solidFill>
                <a:latin typeface="+mn-lt"/>
                <a:cs typeface="Calibri" panose="020F0502020204030204" pitchFamily="34" charset="0"/>
              </a:rPr>
              <a:t>How Do I Make a Referral to an ASAP for services? </a:t>
            </a:r>
          </a:p>
          <a:p>
            <a:pPr marL="342900" indent="-342900">
              <a:buFont typeface="Arial" panose="020B0604020202020204" pitchFamily="34" charset="0"/>
              <a:buChar char="•"/>
            </a:pPr>
            <a:r>
              <a:rPr lang="en-US" sz="2800" b="1" dirty="0">
                <a:solidFill>
                  <a:schemeClr val="bg2"/>
                </a:solidFill>
                <a:latin typeface="+mn-lt"/>
                <a:cs typeface="Calibri" panose="020F0502020204030204" pitchFamily="34" charset="0"/>
              </a:rPr>
              <a:t>Questions</a:t>
            </a:r>
            <a:br>
              <a:rPr lang="en-US" sz="2000" dirty="0">
                <a:solidFill>
                  <a:schemeClr val="bg2"/>
                </a:solidFill>
                <a:latin typeface="Calibri" panose="020F0502020204030204" pitchFamily="34" charset="0"/>
                <a:cs typeface="Calibri" panose="020F0502020204030204" pitchFamily="34" charset="0"/>
              </a:rPr>
            </a:br>
            <a:endParaRPr lang="en-US" sz="2000" dirty="0">
              <a:solidFill>
                <a:schemeClr val="bg2"/>
              </a:solidFill>
              <a:latin typeface="Calibri" panose="020F0502020204030204" pitchFamily="34" charset="0"/>
              <a:cs typeface="Calibri" panose="020F0502020204030204" pitchFamily="34" charset="0"/>
            </a:endParaRPr>
          </a:p>
          <a:p>
            <a:endParaRPr lang="en-US" dirty="0"/>
          </a:p>
        </p:txBody>
      </p:sp>
      <p:sp>
        <p:nvSpPr>
          <p:cNvPr id="3" name="Footer Placeholder 3">
            <a:extLst>
              <a:ext uri="{FF2B5EF4-FFF2-40B4-BE49-F238E27FC236}">
                <a16:creationId xmlns:a16="http://schemas.microsoft.com/office/drawing/2014/main" id="{7E5A31C3-6583-BEEB-703A-BD48A15C1421}"/>
              </a:ext>
            </a:extLst>
          </p:cNvPr>
          <p:cNvSpPr txBox="1">
            <a:spLocks/>
          </p:cNvSpPr>
          <p:nvPr/>
        </p:nvSpPr>
        <p:spPr>
          <a:xfrm>
            <a:off x="3237858" y="6356352"/>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pic>
        <p:nvPicPr>
          <p:cNvPr id="6" name="Picture 4">
            <a:extLst>
              <a:ext uri="{FF2B5EF4-FFF2-40B4-BE49-F238E27FC236}">
                <a16:creationId xmlns:a16="http://schemas.microsoft.com/office/drawing/2014/main" id="{2E97144E-B3A5-0E20-7580-E470E01E9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999" y="4780389"/>
            <a:ext cx="1649288" cy="164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077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105103"/>
            <a:ext cx="8811188" cy="1019503"/>
          </a:xfrm>
        </p:spPr>
        <p:txBody>
          <a:bodyPr/>
          <a:lstStyle/>
          <a:p>
            <a:pPr algn="l"/>
            <a:r>
              <a:rPr lang="en-US" sz="2800" b="1" dirty="0">
                <a:solidFill>
                  <a:schemeClr val="bg2"/>
                </a:solidFill>
                <a:latin typeface="+mn-lt"/>
              </a:rPr>
              <a:t>Community Transition Liaison Program (CTLP)</a:t>
            </a:r>
          </a:p>
        </p:txBody>
      </p:sp>
      <p:sp>
        <p:nvSpPr>
          <p:cNvPr id="3" name="Text Placeholder 2"/>
          <p:cNvSpPr>
            <a:spLocks noGrp="1"/>
          </p:cNvSpPr>
          <p:nvPr>
            <p:ph type="body" idx="1"/>
          </p:nvPr>
        </p:nvSpPr>
        <p:spPr>
          <a:xfrm>
            <a:off x="449175" y="765010"/>
            <a:ext cx="8237625" cy="6180319"/>
          </a:xfrm>
        </p:spPr>
        <p:txBody>
          <a:bodyPr>
            <a:normAutofit/>
          </a:bodyPr>
          <a:lstStyle/>
          <a:p>
            <a:pPr marL="114300" indent="0">
              <a:lnSpc>
                <a:spcPct val="90000"/>
              </a:lnSpc>
              <a:buNone/>
            </a:pPr>
            <a:r>
              <a:rPr lang="en-US" sz="2300" b="1" dirty="0">
                <a:latin typeface="+mn-lt"/>
              </a:rPr>
              <a:t>Program Description:</a:t>
            </a:r>
            <a:endParaRPr lang="en-US" sz="2300" dirty="0">
              <a:latin typeface="+mn-lt"/>
            </a:endParaRPr>
          </a:p>
          <a:p>
            <a:pPr marL="114300" indent="0">
              <a:lnSpc>
                <a:spcPct val="90000"/>
              </a:lnSpc>
              <a:buNone/>
            </a:pPr>
            <a:endParaRPr lang="en-US" sz="2300" b="1" dirty="0">
              <a:latin typeface="+mn-lt"/>
            </a:endParaRPr>
          </a:p>
          <a:p>
            <a:pPr marL="114300" indent="0">
              <a:lnSpc>
                <a:spcPct val="90000"/>
              </a:lnSpc>
              <a:buNone/>
            </a:pPr>
            <a:r>
              <a:rPr lang="en-US" sz="2300" i="1" dirty="0">
                <a:latin typeface="+mn-lt"/>
              </a:rPr>
              <a:t>The Community Transition Liaison Program (CTLP) supports nursing facility residents in transitioning to the community. CTLP supports any resident (age 22+) of a nursing facility (regardless of insurance) who is interested in receiving support &amp; assistance to transition to the community. </a:t>
            </a:r>
            <a:endParaRPr lang="en-US" sz="2300" dirty="0">
              <a:latin typeface="+mn-lt"/>
            </a:endParaRPr>
          </a:p>
          <a:p>
            <a:pPr marL="114300" indent="0">
              <a:lnSpc>
                <a:spcPct val="90000"/>
              </a:lnSpc>
              <a:buNone/>
            </a:pPr>
            <a:endParaRPr lang="en-US" sz="1900" dirty="0"/>
          </a:p>
          <a:p>
            <a:pPr marL="114300" indent="0">
              <a:lnSpc>
                <a:spcPct val="90000"/>
              </a:lnSpc>
              <a:buNone/>
            </a:pPr>
            <a:r>
              <a:rPr lang="en-US" sz="2000" dirty="0"/>
              <a:t>The CTLP Team Weekly:</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200" b="0" i="0" u="none" strike="noStrike" kern="0" cap="none" spc="0" normalizeH="0" baseline="0" noProof="0" dirty="0">
              <a:ln>
                <a:noFill/>
              </a:ln>
              <a:solidFill>
                <a:srgbClr val="888888"/>
              </a:solidFill>
              <a:effectLst/>
              <a:uLnTx/>
              <a:uFillTx/>
              <a:latin typeface="Calibri"/>
              <a:cs typeface="Calibri"/>
              <a:sym typeface="Calibri"/>
            </a:endParaRPr>
          </a:p>
        </p:txBody>
      </p:sp>
      <p:graphicFrame>
        <p:nvGraphicFramePr>
          <p:cNvPr id="4" name="Diagram 3">
            <a:extLst>
              <a:ext uri="{FF2B5EF4-FFF2-40B4-BE49-F238E27FC236}">
                <a16:creationId xmlns:a16="http://schemas.microsoft.com/office/drawing/2014/main" id="{2C5E835D-1D3A-E58B-BD8C-FCB23809F381}"/>
              </a:ext>
            </a:extLst>
          </p:cNvPr>
          <p:cNvGraphicFramePr/>
          <p:nvPr>
            <p:extLst>
              <p:ext uri="{D42A27DB-BD31-4B8C-83A1-F6EECF244321}">
                <p14:modId xmlns:p14="http://schemas.microsoft.com/office/powerpoint/2010/main" val="2526271609"/>
              </p:ext>
            </p:extLst>
          </p:nvPr>
        </p:nvGraphicFramePr>
        <p:xfrm>
          <a:off x="940308" y="3338465"/>
          <a:ext cx="7263384" cy="3915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44932C7-29A1-C8C7-4D16-2A7A07F75835}"/>
              </a:ext>
            </a:extLst>
          </p:cNvPr>
          <p:cNvPicPr>
            <a:picLocks noChangeAspect="1"/>
          </p:cNvPicPr>
          <p:nvPr/>
        </p:nvPicPr>
        <p:blipFill>
          <a:blip r:embed="rId7"/>
          <a:stretch>
            <a:fillRect/>
          </a:stretch>
        </p:blipFill>
        <p:spPr>
          <a:xfrm>
            <a:off x="7142223" y="672654"/>
            <a:ext cx="1420189" cy="771245"/>
          </a:xfrm>
          <a:prstGeom prst="rect">
            <a:avLst/>
          </a:prstGeom>
        </p:spPr>
      </p:pic>
      <p:sp>
        <p:nvSpPr>
          <p:cNvPr id="9" name="TextBox 8">
            <a:extLst>
              <a:ext uri="{FF2B5EF4-FFF2-40B4-BE49-F238E27FC236}">
                <a16:creationId xmlns:a16="http://schemas.microsoft.com/office/drawing/2014/main" id="{A5B1C779-EC4A-6C31-732F-E00A87E9943F}"/>
              </a:ext>
            </a:extLst>
          </p:cNvPr>
          <p:cNvSpPr txBox="1"/>
          <p:nvPr/>
        </p:nvSpPr>
        <p:spPr>
          <a:xfrm>
            <a:off x="6789927" y="6536811"/>
            <a:ext cx="2124779" cy="369332"/>
          </a:xfrm>
          <a:prstGeom prst="rect">
            <a:avLst/>
          </a:prstGeom>
          <a:noFill/>
        </p:spPr>
        <p:txBody>
          <a:bodyPr wrap="square">
            <a:spAutoFit/>
          </a:bodyPr>
          <a:lstStyle/>
          <a:p>
            <a:pPr algn="ctr">
              <a:buClr>
                <a:srgbClr val="000000"/>
              </a:buClr>
              <a:buSzPts val="1400"/>
              <a:buFont typeface="Arial"/>
              <a:buNone/>
              <a:defRPr/>
            </a:pPr>
            <a:r>
              <a:rPr lang="en-US" sz="900" kern="0" dirty="0">
                <a:solidFill>
                  <a:srgbClr val="888888"/>
                </a:solidFill>
                <a:latin typeface="+mn-lt"/>
                <a:cs typeface="Calibri"/>
                <a:sym typeface="Calibri"/>
              </a:rPr>
              <a:t>*For presentation</a:t>
            </a:r>
            <a:r>
              <a:rPr lang="en-US" sz="900" dirty="0">
                <a:latin typeface="+mn-lt"/>
              </a:rPr>
              <a:t> </a:t>
            </a:r>
            <a:r>
              <a:rPr lang="en-US" sz="900" kern="0" dirty="0">
                <a:solidFill>
                  <a:srgbClr val="888888"/>
                </a:solidFill>
                <a:latin typeface="+mn-lt"/>
                <a:cs typeface="Calibri"/>
                <a:sym typeface="Calibri"/>
              </a:rPr>
              <a:t>only. Not for distribution.</a:t>
            </a:r>
          </a:p>
        </p:txBody>
      </p:sp>
    </p:spTree>
    <p:extLst>
      <p:ext uri="{BB962C8B-B14F-4D97-AF65-F5344CB8AC3E}">
        <p14:creationId xmlns:p14="http://schemas.microsoft.com/office/powerpoint/2010/main" val="2914084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105103"/>
            <a:ext cx="8229600" cy="1019503"/>
          </a:xfrm>
        </p:spPr>
        <p:txBody>
          <a:bodyPr/>
          <a:lstStyle/>
          <a:p>
            <a:pPr algn="l"/>
            <a:r>
              <a:rPr lang="en-US" sz="3200" b="1" dirty="0">
                <a:solidFill>
                  <a:schemeClr val="bg2"/>
                </a:solidFill>
                <a:latin typeface="+mn-lt"/>
              </a:rPr>
              <a:t>Hospital to Home Program</a:t>
            </a:r>
          </a:p>
        </p:txBody>
      </p:sp>
      <p:sp>
        <p:nvSpPr>
          <p:cNvPr id="3" name="Text Placeholder 2"/>
          <p:cNvSpPr>
            <a:spLocks noGrp="1"/>
          </p:cNvSpPr>
          <p:nvPr>
            <p:ph type="body" idx="1"/>
          </p:nvPr>
        </p:nvSpPr>
        <p:spPr>
          <a:xfrm>
            <a:off x="457200" y="745924"/>
            <a:ext cx="8249055" cy="5912180"/>
          </a:xfrm>
        </p:spPr>
        <p:txBody>
          <a:bodyPr>
            <a:normAutofit/>
          </a:bodyPr>
          <a:lstStyle/>
          <a:p>
            <a:pPr marL="0" indent="0">
              <a:buNone/>
            </a:pPr>
            <a:r>
              <a:rPr lang="en-US" sz="1900" b="1" dirty="0">
                <a:latin typeface="+mn-lt"/>
                <a:cs typeface="Calibri" panose="020F0502020204030204" pitchFamily="34" charset="0"/>
              </a:rPr>
              <a:t>Program Description:</a:t>
            </a:r>
            <a:endParaRPr lang="en-US" sz="1900" b="1" i="1" dirty="0">
              <a:latin typeface="+mn-lt"/>
              <a:cs typeface="Calibri" panose="020F0502020204030204" pitchFamily="34" charset="0"/>
            </a:endParaRPr>
          </a:p>
          <a:p>
            <a:pPr marL="0" indent="0">
              <a:buNone/>
            </a:pPr>
            <a:r>
              <a:rPr lang="en-US" sz="1900" i="1" dirty="0">
                <a:latin typeface="+mn-lt"/>
              </a:rPr>
              <a:t>The focus of the Hospital to Home Partnership Program (HHPP) grant is to build partnerships between Acute Care Hospitals (Hospitals) and ASAPs and to strengthen communication and coordination with community providers to promote skilled nursing facility diversions, and to improve hospital discharge rates from Hospitals directly to home and community-based settings. </a:t>
            </a:r>
            <a:br>
              <a:rPr lang="en-US" sz="1900" dirty="0">
                <a:latin typeface="+mn-lt"/>
                <a:cs typeface="Calibri" panose="020F0502020204030204" pitchFamily="34" charset="0"/>
              </a:rPr>
            </a:br>
            <a:endParaRPr lang="en-US" sz="1900" dirty="0">
              <a:latin typeface="+mn-lt"/>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114300" indent="0">
              <a:buSzPct val="100000"/>
              <a:buNone/>
            </a:pPr>
            <a:endParaRPr lang="en-US" sz="2400" dirty="0"/>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026" name="Picture 2" descr="Cute Hospital Clipart Download Picture｜illustoon | Hospital cartoon ...">
            <a:extLst>
              <a:ext uri="{FF2B5EF4-FFF2-40B4-BE49-F238E27FC236}">
                <a16:creationId xmlns:a16="http://schemas.microsoft.com/office/drawing/2014/main" id="{97A8ED89-3412-3615-865E-C2C8C4C269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9" t="23891" r="2801" b="7953"/>
          <a:stretch/>
        </p:blipFill>
        <p:spPr bwMode="auto">
          <a:xfrm>
            <a:off x="7501564" y="199896"/>
            <a:ext cx="1185236" cy="8525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AF7A5CF4-A461-D9B3-C54D-CB565534CC92}"/>
              </a:ext>
            </a:extLst>
          </p:cNvPr>
          <p:cNvGraphicFramePr/>
          <p:nvPr>
            <p:extLst>
              <p:ext uri="{D42A27DB-BD31-4B8C-83A1-F6EECF244321}">
                <p14:modId xmlns:p14="http://schemas.microsoft.com/office/powerpoint/2010/main" val="2356672555"/>
              </p:ext>
            </p:extLst>
          </p:nvPr>
        </p:nvGraphicFramePr>
        <p:xfrm>
          <a:off x="437745" y="2794000"/>
          <a:ext cx="863011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5CDB8F7-459F-CA5B-3CB6-317976C2C41D}"/>
              </a:ext>
            </a:extLst>
          </p:cNvPr>
          <p:cNvSpPr txBox="1"/>
          <p:nvPr/>
        </p:nvSpPr>
        <p:spPr>
          <a:xfrm>
            <a:off x="3344092" y="6444478"/>
            <a:ext cx="4572000" cy="261610"/>
          </a:xfrm>
          <a:prstGeom prst="rect">
            <a:avLst/>
          </a:prstGeom>
          <a:noFill/>
        </p:spPr>
        <p:txBody>
          <a:bodyPr wrap="square">
            <a:spAutoFit/>
          </a:bodyPr>
          <a:lstStyle/>
          <a:p>
            <a:pPr>
              <a:buClr>
                <a:srgbClr val="000000"/>
              </a:buClr>
              <a:buSzPts val="1400"/>
              <a:buFont typeface="Arial"/>
              <a:buNone/>
              <a:defRPr/>
            </a:pPr>
            <a:r>
              <a:rPr lang="en-US" sz="1050" kern="0" dirty="0">
                <a:solidFill>
                  <a:srgbClr val="888888"/>
                </a:solidFill>
                <a:latin typeface="+mn-lt"/>
                <a:cs typeface="Calibri"/>
                <a:sym typeface="Calibri"/>
              </a:rPr>
              <a:t>*For presentation</a:t>
            </a:r>
            <a:r>
              <a:rPr lang="en-US" sz="1050" dirty="0">
                <a:latin typeface="+mn-lt"/>
              </a:rPr>
              <a:t> </a:t>
            </a:r>
            <a:r>
              <a:rPr lang="en-US" sz="1050" kern="0" dirty="0">
                <a:solidFill>
                  <a:srgbClr val="888888"/>
                </a:solidFill>
                <a:latin typeface="+mn-lt"/>
                <a:cs typeface="Calibri"/>
                <a:sym typeface="Calibri"/>
              </a:rPr>
              <a:t>only. Not for distribution.</a:t>
            </a:r>
          </a:p>
        </p:txBody>
      </p:sp>
    </p:spTree>
    <p:extLst>
      <p:ext uri="{BB962C8B-B14F-4D97-AF65-F5344CB8AC3E}">
        <p14:creationId xmlns:p14="http://schemas.microsoft.com/office/powerpoint/2010/main" val="406212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47459"/>
            <a:ext cx="8229600" cy="1019503"/>
          </a:xfrm>
        </p:spPr>
        <p:txBody>
          <a:bodyPr/>
          <a:lstStyle/>
          <a:p>
            <a:pPr algn="l"/>
            <a:r>
              <a:rPr lang="en-US" b="1" dirty="0">
                <a:solidFill>
                  <a:schemeClr val="bg2"/>
                </a:solidFill>
                <a:latin typeface="+mn-lt"/>
              </a:rPr>
              <a:t>Title III Meals</a:t>
            </a:r>
          </a:p>
        </p:txBody>
      </p:sp>
      <p:sp>
        <p:nvSpPr>
          <p:cNvPr id="3" name="Text Placeholder 2"/>
          <p:cNvSpPr>
            <a:spLocks noGrp="1"/>
          </p:cNvSpPr>
          <p:nvPr>
            <p:ph type="body" idx="1"/>
          </p:nvPr>
        </p:nvSpPr>
        <p:spPr>
          <a:xfrm>
            <a:off x="447472" y="809298"/>
            <a:ext cx="8249055" cy="5912180"/>
          </a:xfrm>
        </p:spPr>
        <p:txBody>
          <a:bodyPr>
            <a:normAutofit lnSpcReduction="10000"/>
          </a:bodyPr>
          <a:lstStyle/>
          <a:p>
            <a:pPr>
              <a:buSzPct val="100000"/>
            </a:pPr>
            <a:r>
              <a:rPr lang="en-US" altLang="en-US" sz="2000" b="1" dirty="0">
                <a:latin typeface="+mn-lt"/>
              </a:rPr>
              <a:t>The Senior Nutrition Program provides nutritious meals to older adults who are unable to leave their homes due to illness, disability or frailty through the Home Delivered Meals Program. </a:t>
            </a:r>
          </a:p>
          <a:p>
            <a:pPr lvl="1"/>
            <a:r>
              <a:rPr lang="en-US" altLang="en-US" sz="1800" dirty="0">
                <a:latin typeface="+mn-lt"/>
              </a:rPr>
              <a:t>Supper &amp; weekend meals are also available in some areas</a:t>
            </a:r>
          </a:p>
          <a:p>
            <a:pPr lvl="1"/>
            <a:r>
              <a:rPr lang="en-US" altLang="en-US" sz="1800" dirty="0">
                <a:latin typeface="+mn-lt"/>
              </a:rPr>
              <a:t>Nutrition assessments &amp; nutrition counseling provided to older adults at nutritional risk</a:t>
            </a:r>
          </a:p>
          <a:p>
            <a:pPr>
              <a:buSzPct val="100000"/>
            </a:pPr>
            <a:r>
              <a:rPr lang="en-US" altLang="en-US" sz="2000" b="1" dirty="0">
                <a:latin typeface="+mn-lt"/>
              </a:rPr>
              <a:t>Who Qualifies?</a:t>
            </a:r>
          </a:p>
          <a:p>
            <a:pPr lvl="1"/>
            <a:r>
              <a:rPr lang="en-US" altLang="en-US" sz="1800" dirty="0">
                <a:latin typeface="+mn-lt"/>
              </a:rPr>
              <a:t>People aged 60 or older if they:</a:t>
            </a:r>
          </a:p>
          <a:p>
            <a:pPr>
              <a:buSzPct val="100000"/>
            </a:pPr>
            <a:endParaRPr lang="en-US" altLang="en-US" sz="2000" b="1" dirty="0">
              <a:latin typeface="+mn-lt"/>
            </a:endParaRPr>
          </a:p>
          <a:p>
            <a:pPr>
              <a:buSzPct val="100000"/>
            </a:pPr>
            <a:endParaRPr lang="en-US" altLang="en-US" sz="2000" b="1" dirty="0"/>
          </a:p>
          <a:p>
            <a:pPr>
              <a:buSzPct val="100000"/>
            </a:pPr>
            <a:endParaRPr lang="en-US" altLang="en-US" sz="2000" b="1" dirty="0"/>
          </a:p>
          <a:p>
            <a:pPr>
              <a:buSzPct val="100000"/>
            </a:pPr>
            <a:endParaRPr lang="en-US" altLang="en-US" sz="2000" b="1" dirty="0"/>
          </a:p>
          <a:p>
            <a:pPr>
              <a:buSzPct val="100000"/>
            </a:pPr>
            <a:endParaRPr lang="en-US" altLang="en-US" sz="2000" b="1" dirty="0"/>
          </a:p>
          <a:p>
            <a:pPr>
              <a:buSzPct val="100000"/>
            </a:pPr>
            <a:endParaRPr lang="en-US" altLang="en-US" sz="2000" b="1" dirty="0"/>
          </a:p>
          <a:p>
            <a:pPr>
              <a:buSzPct val="100000"/>
            </a:pPr>
            <a:endParaRPr lang="en-US" altLang="en-US" sz="2000" b="1" dirty="0"/>
          </a:p>
          <a:p>
            <a:pPr>
              <a:buSzPct val="100000"/>
            </a:pPr>
            <a:endParaRPr lang="en-US" altLang="en-US" sz="2000" b="1" dirty="0"/>
          </a:p>
          <a:p>
            <a:pPr>
              <a:buSzPct val="100000"/>
            </a:pPr>
            <a:r>
              <a:rPr lang="en-US" altLang="en-US" sz="2000" b="1" dirty="0">
                <a:latin typeface="+mn-lt"/>
              </a:rPr>
              <a:t>No income eligibility review required</a:t>
            </a:r>
          </a:p>
          <a:p>
            <a:pPr marL="114300" indent="0">
              <a:buSzPct val="100000"/>
              <a:buNone/>
            </a:pPr>
            <a:endParaRPr lang="en-US" sz="2400" dirty="0"/>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4" name="Diagram 3">
            <a:extLst>
              <a:ext uri="{FF2B5EF4-FFF2-40B4-BE49-F238E27FC236}">
                <a16:creationId xmlns:a16="http://schemas.microsoft.com/office/drawing/2014/main" id="{35ECBFF8-84BC-9B92-E0AA-4E7A04736C11}"/>
              </a:ext>
            </a:extLst>
          </p:cNvPr>
          <p:cNvGraphicFramePr/>
          <p:nvPr>
            <p:extLst>
              <p:ext uri="{D42A27DB-BD31-4B8C-83A1-F6EECF244321}">
                <p14:modId xmlns:p14="http://schemas.microsoft.com/office/powerpoint/2010/main" val="2097963991"/>
              </p:ext>
            </p:extLst>
          </p:nvPr>
        </p:nvGraphicFramePr>
        <p:xfrm>
          <a:off x="1663337" y="3503497"/>
          <a:ext cx="6505304" cy="2545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BF84C718-641F-FD74-400A-5145B36C6B65}"/>
              </a:ext>
            </a:extLst>
          </p:cNvPr>
          <p:cNvPicPr>
            <a:picLocks noChangeAspect="1"/>
          </p:cNvPicPr>
          <p:nvPr/>
        </p:nvPicPr>
        <p:blipFill>
          <a:blip r:embed="rId7"/>
          <a:stretch>
            <a:fillRect/>
          </a:stretch>
        </p:blipFill>
        <p:spPr>
          <a:xfrm flipV="1">
            <a:off x="6553200" y="184467"/>
            <a:ext cx="2133600" cy="555653"/>
          </a:xfrm>
          <a:prstGeom prst="rect">
            <a:avLst/>
          </a:prstGeom>
        </p:spPr>
      </p:pic>
      <p:sp>
        <p:nvSpPr>
          <p:cNvPr id="9" name="TextBox 8">
            <a:extLst>
              <a:ext uri="{FF2B5EF4-FFF2-40B4-BE49-F238E27FC236}">
                <a16:creationId xmlns:a16="http://schemas.microsoft.com/office/drawing/2014/main" id="{A261ED63-4B36-06E1-701F-1216C207E07C}"/>
              </a:ext>
            </a:extLst>
          </p:cNvPr>
          <p:cNvSpPr txBox="1"/>
          <p:nvPr/>
        </p:nvSpPr>
        <p:spPr>
          <a:xfrm>
            <a:off x="3222172" y="6538914"/>
            <a:ext cx="4572000" cy="261610"/>
          </a:xfrm>
          <a:prstGeom prst="rect">
            <a:avLst/>
          </a:prstGeom>
          <a:noFill/>
        </p:spPr>
        <p:txBody>
          <a:bodyPr wrap="square">
            <a:spAutoFit/>
          </a:bodyPr>
          <a:lstStyle/>
          <a:p>
            <a:pPr>
              <a:buClr>
                <a:srgbClr val="000000"/>
              </a:buClr>
              <a:buSzPts val="1400"/>
              <a:buFont typeface="Arial"/>
              <a:buNone/>
              <a:defRPr/>
            </a:pPr>
            <a:r>
              <a:rPr lang="en-US" sz="1100" kern="0" dirty="0">
                <a:solidFill>
                  <a:srgbClr val="888888"/>
                </a:solidFill>
                <a:latin typeface="+mn-lt"/>
                <a:cs typeface="Calibri"/>
                <a:sym typeface="Calibri"/>
              </a:rPr>
              <a:t>*For presentation only. Not for distribution.</a:t>
            </a:r>
          </a:p>
        </p:txBody>
      </p:sp>
    </p:spTree>
    <p:extLst>
      <p:ext uri="{BB962C8B-B14F-4D97-AF65-F5344CB8AC3E}">
        <p14:creationId xmlns:p14="http://schemas.microsoft.com/office/powerpoint/2010/main" val="2503992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136522"/>
            <a:ext cx="8229600" cy="1019503"/>
          </a:xfrm>
        </p:spPr>
        <p:txBody>
          <a:bodyPr/>
          <a:lstStyle/>
          <a:p>
            <a:pPr algn="l"/>
            <a:r>
              <a:rPr lang="en-US" sz="2800" b="1" dirty="0">
                <a:solidFill>
                  <a:schemeClr val="bg2"/>
                </a:solidFill>
                <a:latin typeface="+mn-lt"/>
              </a:rPr>
              <a:t>Family Caregiver Support Program (FCGS)</a:t>
            </a:r>
          </a:p>
        </p:txBody>
      </p:sp>
      <p:graphicFrame>
        <p:nvGraphicFramePr>
          <p:cNvPr id="4" name="Diagram 3">
            <a:extLst>
              <a:ext uri="{FF2B5EF4-FFF2-40B4-BE49-F238E27FC236}">
                <a16:creationId xmlns:a16="http://schemas.microsoft.com/office/drawing/2014/main" id="{194AE393-3F12-336C-332F-7EABE9A5787B}"/>
              </a:ext>
            </a:extLst>
          </p:cNvPr>
          <p:cNvGraphicFramePr/>
          <p:nvPr>
            <p:extLst>
              <p:ext uri="{D42A27DB-BD31-4B8C-83A1-F6EECF244321}">
                <p14:modId xmlns:p14="http://schemas.microsoft.com/office/powerpoint/2010/main" val="3986351685"/>
              </p:ext>
            </p:extLst>
          </p:nvPr>
        </p:nvGraphicFramePr>
        <p:xfrm>
          <a:off x="457200" y="998050"/>
          <a:ext cx="8249055" cy="5807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TextBox 5">
            <a:extLst>
              <a:ext uri="{FF2B5EF4-FFF2-40B4-BE49-F238E27FC236}">
                <a16:creationId xmlns:a16="http://schemas.microsoft.com/office/drawing/2014/main" id="{ECB0E293-E5CD-C27A-3D10-AAAED3200133}"/>
              </a:ext>
            </a:extLst>
          </p:cNvPr>
          <p:cNvSpPr txBox="1"/>
          <p:nvPr/>
        </p:nvSpPr>
        <p:spPr>
          <a:xfrm>
            <a:off x="2286000" y="6538914"/>
            <a:ext cx="4572000" cy="261610"/>
          </a:xfrm>
          <a:prstGeom prst="rect">
            <a:avLst/>
          </a:prstGeom>
          <a:noFill/>
        </p:spPr>
        <p:txBody>
          <a:bodyPr wrap="square">
            <a:spAutoFit/>
          </a:bodyPr>
          <a:lstStyle/>
          <a:p>
            <a:pPr>
              <a:buClr>
                <a:srgbClr val="000000"/>
              </a:buClr>
              <a:buSzPts val="1400"/>
              <a:buFont typeface="Arial"/>
              <a:buNone/>
              <a:defRPr/>
            </a:pPr>
            <a:r>
              <a:rPr lang="en-US" sz="1050" kern="0" dirty="0">
                <a:solidFill>
                  <a:srgbClr val="888888"/>
                </a:solidFill>
                <a:latin typeface="+mn-lt"/>
                <a:cs typeface="Calibri"/>
                <a:sym typeface="Calibri"/>
              </a:rPr>
              <a:t>*For presentation only. Not for distribution.</a:t>
            </a:r>
          </a:p>
        </p:txBody>
      </p:sp>
    </p:spTree>
    <p:extLst>
      <p:ext uri="{BB962C8B-B14F-4D97-AF65-F5344CB8AC3E}">
        <p14:creationId xmlns:p14="http://schemas.microsoft.com/office/powerpoint/2010/main" val="2138688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14" y="63573"/>
            <a:ext cx="8229600" cy="1019503"/>
          </a:xfrm>
        </p:spPr>
        <p:txBody>
          <a:bodyPr/>
          <a:lstStyle/>
          <a:p>
            <a:pPr algn="l"/>
            <a:r>
              <a:rPr lang="en-US" b="1" dirty="0">
                <a:solidFill>
                  <a:schemeClr val="bg2"/>
                </a:solidFill>
                <a:latin typeface="+mn-lt"/>
              </a:rPr>
              <a:t>Caregiver Specialist </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7" name="Diagram 6">
            <a:extLst>
              <a:ext uri="{FF2B5EF4-FFF2-40B4-BE49-F238E27FC236}">
                <a16:creationId xmlns:a16="http://schemas.microsoft.com/office/drawing/2014/main" id="{014902B3-542E-0337-D495-EEBFDACEE73C}"/>
              </a:ext>
            </a:extLst>
          </p:cNvPr>
          <p:cNvGraphicFramePr/>
          <p:nvPr>
            <p:extLst>
              <p:ext uri="{D42A27DB-BD31-4B8C-83A1-F6EECF244321}">
                <p14:modId xmlns:p14="http://schemas.microsoft.com/office/powerpoint/2010/main" val="2665451508"/>
              </p:ext>
            </p:extLst>
          </p:nvPr>
        </p:nvGraphicFramePr>
        <p:xfrm>
          <a:off x="515293" y="1182768"/>
          <a:ext cx="8113414" cy="4959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FD3AE12-34C0-8E18-9DE7-D4677FB0AA7D}"/>
              </a:ext>
            </a:extLst>
          </p:cNvPr>
          <p:cNvPicPr>
            <a:picLocks noChangeAspect="1"/>
          </p:cNvPicPr>
          <p:nvPr/>
        </p:nvPicPr>
        <p:blipFill>
          <a:blip r:embed="rId7"/>
          <a:stretch>
            <a:fillRect/>
          </a:stretch>
        </p:blipFill>
        <p:spPr>
          <a:xfrm>
            <a:off x="7123611" y="3550920"/>
            <a:ext cx="1324665" cy="2459186"/>
          </a:xfrm>
          <a:prstGeom prst="rect">
            <a:avLst/>
          </a:prstGeom>
        </p:spPr>
      </p:pic>
      <p:sp>
        <p:nvSpPr>
          <p:cNvPr id="4" name="TextBox 3">
            <a:extLst>
              <a:ext uri="{FF2B5EF4-FFF2-40B4-BE49-F238E27FC236}">
                <a16:creationId xmlns:a16="http://schemas.microsoft.com/office/drawing/2014/main" id="{BC184830-19FD-264C-8FC3-5F68D6FA0495}"/>
              </a:ext>
            </a:extLst>
          </p:cNvPr>
          <p:cNvSpPr txBox="1"/>
          <p:nvPr/>
        </p:nvSpPr>
        <p:spPr>
          <a:xfrm>
            <a:off x="2947852" y="6444478"/>
            <a:ext cx="4572000" cy="261610"/>
          </a:xfrm>
          <a:prstGeom prst="rect">
            <a:avLst/>
          </a:prstGeom>
          <a:noFill/>
        </p:spPr>
        <p:txBody>
          <a:bodyPr wrap="square">
            <a:spAutoFit/>
          </a:bodyPr>
          <a:lstStyle/>
          <a:p>
            <a:pPr>
              <a:buClr>
                <a:srgbClr val="000000"/>
              </a:buClr>
              <a:buSzPts val="1400"/>
              <a:buFont typeface="Arial"/>
              <a:buNone/>
              <a:defRPr/>
            </a:pPr>
            <a:r>
              <a:rPr lang="en-US" sz="1050" kern="0" dirty="0">
                <a:solidFill>
                  <a:srgbClr val="888888"/>
                </a:solidFill>
                <a:latin typeface="+mn-lt"/>
                <a:cs typeface="Calibri"/>
                <a:sym typeface="Calibri"/>
              </a:rPr>
              <a:t>*For presentation only. Not for distribution.</a:t>
            </a:r>
          </a:p>
        </p:txBody>
      </p:sp>
    </p:spTree>
    <p:extLst>
      <p:ext uri="{BB962C8B-B14F-4D97-AF65-F5344CB8AC3E}">
        <p14:creationId xmlns:p14="http://schemas.microsoft.com/office/powerpoint/2010/main" val="987552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elping another person with a walker&#10;&#10;Description automatically generated">
            <a:extLst>
              <a:ext uri="{FF2B5EF4-FFF2-40B4-BE49-F238E27FC236}">
                <a16:creationId xmlns:a16="http://schemas.microsoft.com/office/drawing/2014/main" id="{03BCDAD1-CCEB-526B-D046-D7E682B88D4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57885" y="4224260"/>
            <a:ext cx="1805342" cy="2132091"/>
          </a:xfrm>
          <a:prstGeom prst="rect">
            <a:avLst/>
          </a:prstGeom>
        </p:spPr>
      </p:pic>
      <p:sp>
        <p:nvSpPr>
          <p:cNvPr id="2" name="Title 1"/>
          <p:cNvSpPr>
            <a:spLocks noGrp="1"/>
          </p:cNvSpPr>
          <p:nvPr>
            <p:ph type="title"/>
          </p:nvPr>
        </p:nvSpPr>
        <p:spPr>
          <a:xfrm>
            <a:off x="332811" y="-12700"/>
            <a:ext cx="8630415" cy="1019503"/>
          </a:xfrm>
        </p:spPr>
        <p:txBody>
          <a:bodyPr/>
          <a:lstStyle/>
          <a:p>
            <a:pPr algn="l"/>
            <a:r>
              <a:rPr lang="en-US" sz="3200" b="1" dirty="0">
                <a:solidFill>
                  <a:schemeClr val="bg2"/>
                </a:solidFill>
                <a:latin typeface="+mn-lt"/>
              </a:rPr>
              <a:t>Who is a Caregiver in the FCGS Program?</a:t>
            </a:r>
          </a:p>
        </p:txBody>
      </p:sp>
      <p:sp>
        <p:nvSpPr>
          <p:cNvPr id="3" name="Text Placeholder 2"/>
          <p:cNvSpPr>
            <a:spLocks noGrp="1"/>
          </p:cNvSpPr>
          <p:nvPr>
            <p:ph type="body" idx="1"/>
          </p:nvPr>
        </p:nvSpPr>
        <p:spPr>
          <a:xfrm>
            <a:off x="447472" y="809298"/>
            <a:ext cx="8249055" cy="5912180"/>
          </a:xfrm>
        </p:spPr>
        <p:txBody>
          <a:bodyPr>
            <a:normAutofit/>
          </a:bodyPr>
          <a:lstStyle/>
          <a:p>
            <a:pPr marL="114300" indent="0">
              <a:buSzPct val="100000"/>
              <a:buNone/>
            </a:pPr>
            <a:endParaRPr lang="en-US" sz="2400" dirty="0"/>
          </a:p>
          <a:p>
            <a:pPr eaLnBrk="1" hangingPunct="1">
              <a:buSzPct val="100000"/>
              <a:defRPr/>
            </a:pPr>
            <a:r>
              <a:rPr lang="en-US" sz="2800" dirty="0"/>
              <a:t>A family or informal caregiver who is:</a:t>
            </a:r>
          </a:p>
          <a:p>
            <a:pPr lvl="1" eaLnBrk="1" hangingPunct="1">
              <a:defRPr/>
            </a:pPr>
            <a:r>
              <a:rPr lang="en-US" sz="2400" dirty="0"/>
              <a:t>caring for an individual aged 60 or older, or someone with Alzheimer’s</a:t>
            </a:r>
          </a:p>
          <a:p>
            <a:pPr lvl="1" eaLnBrk="1" hangingPunct="1">
              <a:defRPr/>
            </a:pPr>
            <a:r>
              <a:rPr lang="en-US" sz="2400" dirty="0"/>
              <a:t>a grandparent aged 55 or older caring for a child age 18 or younger</a:t>
            </a:r>
          </a:p>
          <a:p>
            <a:pPr lvl="1" eaLnBrk="1" hangingPunct="1">
              <a:defRPr/>
            </a:pPr>
            <a:r>
              <a:rPr lang="en-US" sz="2400" dirty="0"/>
              <a:t>over the age of 55 caring for a disabled individual between the ages of 18-59; can be the parent</a:t>
            </a:r>
          </a:p>
          <a:p>
            <a:pPr marL="571500" lvl="1" indent="0" eaLnBrk="1" hangingPunct="1">
              <a:buNone/>
              <a:defRPr/>
            </a:pPr>
            <a:endParaRPr lang="en-US" sz="2400" dirty="0"/>
          </a:p>
          <a:p>
            <a:pPr>
              <a:buSzPct val="100000"/>
              <a:defRPr/>
            </a:pPr>
            <a:r>
              <a:rPr lang="en-US" sz="2400" dirty="0"/>
              <a:t>Contact the Massachusetts Family Caregiver Support Program: Local ASAP 1-800-243-4636 or </a:t>
            </a:r>
            <a:r>
              <a:rPr lang="en-US" sz="2400" dirty="0">
                <a:hlinkClick r:id="rId4"/>
              </a:rPr>
              <a:t>www.mass.gov/caregiver</a:t>
            </a:r>
            <a:endParaRPr lang="en-US" sz="2400" dirty="0"/>
          </a:p>
          <a:p>
            <a:pPr marL="114300" indent="0">
              <a:buSzPct val="100000"/>
              <a:buNone/>
            </a:pPr>
            <a:endParaRPr lang="en-US" sz="2400" dirty="0"/>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Footer Placeholder 6">
            <a:extLst>
              <a:ext uri="{FF2B5EF4-FFF2-40B4-BE49-F238E27FC236}">
                <a16:creationId xmlns:a16="http://schemas.microsoft.com/office/drawing/2014/main" id="{59D6F13F-6EFF-40B1-8EDF-F225B1CAE7E5}"/>
              </a:ext>
            </a:extLst>
          </p:cNvPr>
          <p:cNvSpPr>
            <a:spLocks noGrp="1"/>
          </p:cNvSpPr>
          <p:nvPr>
            <p:ph type="ftr" idx="11"/>
          </p:nvPr>
        </p:nvSpPr>
        <p:spPr>
          <a:xfrm>
            <a:off x="3101159" y="6381572"/>
            <a:ext cx="3093720" cy="365125"/>
          </a:xfrm>
        </p:spPr>
        <p:txBody>
          <a:bodyPr/>
          <a:lstStyle/>
          <a:p>
            <a:pPr>
              <a:buClr>
                <a:srgbClr val="000000"/>
              </a:buClr>
              <a:buSzPts val="1400"/>
              <a:buFont typeface="Arial"/>
              <a:buNone/>
              <a:defRPr/>
            </a:pPr>
            <a:r>
              <a:rPr lang="en-US" sz="1050" kern="0" dirty="0">
                <a:solidFill>
                  <a:srgbClr val="888888"/>
                </a:solidFill>
                <a:latin typeface="+mn-lt"/>
                <a:cs typeface="Calibri"/>
                <a:sym typeface="Calibri"/>
              </a:rPr>
              <a:t>*For presentation only. Not for distribution.</a:t>
            </a: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078928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12" y="-12700"/>
            <a:ext cx="8229600" cy="1019503"/>
          </a:xfrm>
        </p:spPr>
        <p:txBody>
          <a:bodyPr/>
          <a:lstStyle/>
          <a:p>
            <a:pPr algn="l"/>
            <a:r>
              <a:rPr lang="en-US" sz="3600" b="1" dirty="0">
                <a:solidFill>
                  <a:schemeClr val="bg2"/>
                </a:solidFill>
                <a:latin typeface="+mn-lt"/>
              </a:rPr>
              <a:t>Other EOEA Programs</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graphicFrame>
        <p:nvGraphicFramePr>
          <p:cNvPr id="4" name="Diagram 3">
            <a:extLst>
              <a:ext uri="{FF2B5EF4-FFF2-40B4-BE49-F238E27FC236}">
                <a16:creationId xmlns:a16="http://schemas.microsoft.com/office/drawing/2014/main" id="{D841B634-3100-85BC-0BC2-39453CC30F02}"/>
              </a:ext>
            </a:extLst>
          </p:cNvPr>
          <p:cNvGraphicFramePr/>
          <p:nvPr>
            <p:extLst>
              <p:ext uri="{D42A27DB-BD31-4B8C-83A1-F6EECF244321}">
                <p14:modId xmlns:p14="http://schemas.microsoft.com/office/powerpoint/2010/main" val="3890165473"/>
              </p:ext>
            </p:extLst>
          </p:nvPr>
        </p:nvGraphicFramePr>
        <p:xfrm>
          <a:off x="457200" y="841972"/>
          <a:ext cx="8541944" cy="551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EC0D8A2-3891-EF05-89F7-F8C549219071}"/>
              </a:ext>
            </a:extLst>
          </p:cNvPr>
          <p:cNvSpPr txBox="1"/>
          <p:nvPr/>
        </p:nvSpPr>
        <p:spPr>
          <a:xfrm>
            <a:off x="3274423" y="6546086"/>
            <a:ext cx="4572000" cy="261610"/>
          </a:xfrm>
          <a:prstGeom prst="rect">
            <a:avLst/>
          </a:prstGeom>
          <a:noFill/>
        </p:spPr>
        <p:txBody>
          <a:bodyPr wrap="square">
            <a:spAutoFit/>
          </a:bodyPr>
          <a:lstStyle/>
          <a:p>
            <a:pPr>
              <a:buClr>
                <a:srgbClr val="000000"/>
              </a:buClr>
              <a:buSzPts val="1400"/>
              <a:buFont typeface="Arial"/>
              <a:buNone/>
              <a:defRPr/>
            </a:pPr>
            <a:r>
              <a:rPr lang="en-US" sz="1100" kern="0" dirty="0">
                <a:solidFill>
                  <a:srgbClr val="888888"/>
                </a:solidFill>
                <a:latin typeface="+mn-lt"/>
                <a:cs typeface="Calibri"/>
                <a:sym typeface="Calibri"/>
              </a:rPr>
              <a:t>*For presentation only. Not for distribution.</a:t>
            </a:r>
          </a:p>
        </p:txBody>
      </p:sp>
    </p:spTree>
    <p:extLst>
      <p:ext uri="{BB962C8B-B14F-4D97-AF65-F5344CB8AC3E}">
        <p14:creationId xmlns:p14="http://schemas.microsoft.com/office/powerpoint/2010/main" val="145564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90" y="2640767"/>
            <a:ext cx="8229600" cy="1143000"/>
          </a:xfrm>
        </p:spPr>
        <p:txBody>
          <a:bodyPr>
            <a:normAutofit fontScale="90000"/>
          </a:bodyPr>
          <a:lstStyle/>
          <a:p>
            <a:r>
              <a:rPr lang="en-US" sz="4800" b="1" dirty="0">
                <a:solidFill>
                  <a:schemeClr val="bg2"/>
                </a:solidFill>
                <a:latin typeface="+mn-lt"/>
              </a:rPr>
              <a:t>How Do I Make a Referral to an ASAP for services?</a:t>
            </a: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Footer Placeholder 3">
            <a:extLst>
              <a:ext uri="{FF2B5EF4-FFF2-40B4-BE49-F238E27FC236}">
                <a16:creationId xmlns:a16="http://schemas.microsoft.com/office/drawing/2014/main" id="{73593337-93B5-6358-5AFE-C5BF13AF9EB9}"/>
              </a:ext>
            </a:extLst>
          </p:cNvPr>
          <p:cNvSpPr txBox="1">
            <a:spLocks/>
          </p:cNvSpPr>
          <p:nvPr/>
        </p:nvSpPr>
        <p:spPr>
          <a:xfrm>
            <a:off x="3239383" y="6475227"/>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presentation only. Not for distribution.</a:t>
            </a:r>
          </a:p>
        </p:txBody>
      </p:sp>
    </p:spTree>
    <p:extLst>
      <p:ext uri="{BB962C8B-B14F-4D97-AF65-F5344CB8AC3E}">
        <p14:creationId xmlns:p14="http://schemas.microsoft.com/office/powerpoint/2010/main" val="2538103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F0D9F0-60EB-4247-B462-5BD026281A6B}"/>
              </a:ext>
            </a:extLst>
          </p:cNvPr>
          <p:cNvSpPr>
            <a:spLocks noGrp="1"/>
          </p:cNvSpPr>
          <p:nvPr>
            <p:ph type="sldNum"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Arial"/>
                <a:ea typeface="+mn-ea"/>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38</a:t>
            </a:fld>
            <a:endParaRPr kumimoji="0" lang="en-US" sz="1200" b="0" i="0" u="none" strike="noStrike" kern="1200" cap="none" spc="0" normalizeH="0" baseline="0" noProof="0">
              <a:ln>
                <a:noFill/>
              </a:ln>
              <a:solidFill>
                <a:srgbClr val="FFFFFF"/>
              </a:solidFill>
              <a:effectLst/>
              <a:uLnTx/>
              <a:uFillTx/>
              <a:latin typeface="Arial"/>
              <a:ea typeface="+mn-ea"/>
              <a:cs typeface="Calibri"/>
              <a:sym typeface="Calibri"/>
            </a:endParaRPr>
          </a:p>
        </p:txBody>
      </p:sp>
      <p:sp>
        <p:nvSpPr>
          <p:cNvPr id="5" name="Google Shape;165;g8c13d563f7_0_7">
            <a:extLst>
              <a:ext uri="{FF2B5EF4-FFF2-40B4-BE49-F238E27FC236}">
                <a16:creationId xmlns:a16="http://schemas.microsoft.com/office/drawing/2014/main" id="{3717AB6F-72F2-4F9D-9A33-8962C7835157}"/>
              </a:ext>
            </a:extLst>
          </p:cNvPr>
          <p:cNvSpPr/>
          <p:nvPr/>
        </p:nvSpPr>
        <p:spPr>
          <a:xfrm rot="5400000">
            <a:off x="-3246699" y="3234111"/>
            <a:ext cx="6870700" cy="377078"/>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AutoShape 6">
            <a:extLst>
              <a:ext uri="{FF2B5EF4-FFF2-40B4-BE49-F238E27FC236}">
                <a16:creationId xmlns:a16="http://schemas.microsoft.com/office/drawing/2014/main" id="{2B14674F-330D-4700-98C8-FE465D3C9C6B}"/>
              </a:ext>
            </a:extLst>
          </p:cNvPr>
          <p:cNvSpPr>
            <a:spLocks noChangeAspect="1" noChangeArrowheads="1"/>
          </p:cNvSpPr>
          <p:nvPr/>
        </p:nvSpPr>
        <p:spPr bwMode="auto">
          <a:xfrm>
            <a:off x="0" y="1177925"/>
            <a:ext cx="9144000" cy="450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25B7F05C-419F-4C45-A978-56117C3CCEAA}"/>
              </a:ext>
            </a:extLst>
          </p:cNvPr>
          <p:cNvSpPr>
            <a:spLocks noChangeAspect="1" noChangeArrowheads="1"/>
          </p:cNvSpPr>
          <p:nvPr/>
        </p:nvSpPr>
        <p:spPr bwMode="auto">
          <a:xfrm>
            <a:off x="238484" y="1602657"/>
            <a:ext cx="8590883" cy="4229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Diagram 5">
            <a:extLst>
              <a:ext uri="{FF2B5EF4-FFF2-40B4-BE49-F238E27FC236}">
                <a16:creationId xmlns:a16="http://schemas.microsoft.com/office/drawing/2014/main" id="{B567AAA6-8151-3F68-3C04-1C2A6D478F41}"/>
              </a:ext>
            </a:extLst>
          </p:cNvPr>
          <p:cNvGraphicFramePr/>
          <p:nvPr>
            <p:extLst>
              <p:ext uri="{D42A27DB-BD31-4B8C-83A1-F6EECF244321}">
                <p14:modId xmlns:p14="http://schemas.microsoft.com/office/powerpoint/2010/main" val="97079080"/>
              </p:ext>
            </p:extLst>
          </p:nvPr>
        </p:nvGraphicFramePr>
        <p:xfrm>
          <a:off x="1892328" y="1177925"/>
          <a:ext cx="5708552" cy="412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A934DD0-6B67-DCC6-1DE3-3DD4E71AE566}"/>
              </a:ext>
            </a:extLst>
          </p:cNvPr>
          <p:cNvSpPr txBox="1"/>
          <p:nvPr/>
        </p:nvSpPr>
        <p:spPr>
          <a:xfrm>
            <a:off x="333647" y="152399"/>
            <a:ext cx="8810353" cy="1200329"/>
          </a:xfrm>
          <a:prstGeom prst="rect">
            <a:avLst/>
          </a:prstGeom>
          <a:noFill/>
        </p:spPr>
        <p:txBody>
          <a:bodyPr wrap="square" rtlCol="0">
            <a:spAutoFit/>
          </a:bodyPr>
          <a:lstStyle/>
          <a:p>
            <a:r>
              <a:rPr lang="en-US" sz="3600" b="1" dirty="0">
                <a:solidFill>
                  <a:schemeClr val="bg2"/>
                </a:solidFill>
                <a:latin typeface="+mn-lt"/>
                <a:cs typeface="Calibri" panose="020F0502020204030204" pitchFamily="34" charset="0"/>
              </a:rPr>
              <a:t>How Can Information and Referral Help?</a:t>
            </a:r>
          </a:p>
        </p:txBody>
      </p:sp>
      <p:sp>
        <p:nvSpPr>
          <p:cNvPr id="2" name="TextBox 1">
            <a:extLst>
              <a:ext uri="{FF2B5EF4-FFF2-40B4-BE49-F238E27FC236}">
                <a16:creationId xmlns:a16="http://schemas.microsoft.com/office/drawing/2014/main" id="{C76A8704-9352-DFC4-7B6B-A2B3A1E34155}"/>
              </a:ext>
            </a:extLst>
          </p:cNvPr>
          <p:cNvSpPr txBox="1"/>
          <p:nvPr/>
        </p:nvSpPr>
        <p:spPr>
          <a:xfrm>
            <a:off x="407874" y="5314930"/>
            <a:ext cx="8578809" cy="954107"/>
          </a:xfrm>
          <a:prstGeom prst="rect">
            <a:avLst/>
          </a:prstGeom>
          <a:noFill/>
        </p:spPr>
        <p:txBody>
          <a:bodyPr wrap="square" rtlCol="0">
            <a:spAutoFit/>
          </a:bodyPr>
          <a:lstStyle/>
          <a:p>
            <a:pPr algn="ctr"/>
            <a:r>
              <a:rPr lang="en-US" sz="2800" b="1" i="1" u="sng" dirty="0">
                <a:solidFill>
                  <a:schemeClr val="bg2"/>
                </a:solidFill>
                <a:latin typeface="+mn-lt"/>
                <a:cs typeface="Calibri" panose="020F0502020204030204" pitchFamily="34" charset="0"/>
              </a:rPr>
              <a:t>All information and consultations provided by Information and Referral staff are FREE!</a:t>
            </a:r>
          </a:p>
        </p:txBody>
      </p:sp>
      <p:sp>
        <p:nvSpPr>
          <p:cNvPr id="7" name="Footer Placeholder 3">
            <a:extLst>
              <a:ext uri="{FF2B5EF4-FFF2-40B4-BE49-F238E27FC236}">
                <a16:creationId xmlns:a16="http://schemas.microsoft.com/office/drawing/2014/main" id="{A29CA5A7-20DC-4BE7-6C00-61DA7F667DEA}"/>
              </a:ext>
            </a:extLst>
          </p:cNvPr>
          <p:cNvSpPr txBox="1">
            <a:spLocks/>
          </p:cNvSpPr>
          <p:nvPr/>
        </p:nvSpPr>
        <p:spPr>
          <a:xfrm>
            <a:off x="3239383" y="6475227"/>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presentation only. Not for distribution.</a:t>
            </a:r>
          </a:p>
        </p:txBody>
      </p:sp>
    </p:spTree>
    <p:extLst>
      <p:ext uri="{BB962C8B-B14F-4D97-AF65-F5344CB8AC3E}">
        <p14:creationId xmlns:p14="http://schemas.microsoft.com/office/powerpoint/2010/main" val="837287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F0D9F0-60EB-4247-B462-5BD026281A6B}"/>
              </a:ext>
            </a:extLst>
          </p:cNvPr>
          <p:cNvSpPr>
            <a:spLocks noGrp="1"/>
          </p:cNvSpPr>
          <p:nvPr>
            <p:ph type="sldNum"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Arial"/>
                <a:ea typeface="+mn-ea"/>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39</a:t>
            </a:fld>
            <a:endParaRPr kumimoji="0" lang="en-US" sz="1200" b="0" i="0" u="none" strike="noStrike" kern="1200" cap="none" spc="0" normalizeH="0" baseline="0" noProof="0">
              <a:ln>
                <a:noFill/>
              </a:ln>
              <a:solidFill>
                <a:srgbClr val="FFFFFF"/>
              </a:solidFill>
              <a:effectLst/>
              <a:uLnTx/>
              <a:uFillTx/>
              <a:latin typeface="Arial"/>
              <a:ea typeface="+mn-ea"/>
              <a:cs typeface="Calibri"/>
              <a:sym typeface="Calibri"/>
            </a:endParaRPr>
          </a:p>
        </p:txBody>
      </p:sp>
      <p:sp>
        <p:nvSpPr>
          <p:cNvPr id="5" name="Google Shape;165;g8c13d563f7_0_7">
            <a:extLst>
              <a:ext uri="{FF2B5EF4-FFF2-40B4-BE49-F238E27FC236}">
                <a16:creationId xmlns:a16="http://schemas.microsoft.com/office/drawing/2014/main" id="{3717AB6F-72F2-4F9D-9A33-8962C7835157}"/>
              </a:ext>
            </a:extLst>
          </p:cNvPr>
          <p:cNvSpPr/>
          <p:nvPr/>
        </p:nvSpPr>
        <p:spPr>
          <a:xfrm rot="5400000">
            <a:off x="-3246699" y="3234111"/>
            <a:ext cx="6870700" cy="377078"/>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AutoShape 6">
            <a:extLst>
              <a:ext uri="{FF2B5EF4-FFF2-40B4-BE49-F238E27FC236}">
                <a16:creationId xmlns:a16="http://schemas.microsoft.com/office/drawing/2014/main" id="{2B14674F-330D-4700-98C8-FE465D3C9C6B}"/>
              </a:ext>
            </a:extLst>
          </p:cNvPr>
          <p:cNvSpPr>
            <a:spLocks noChangeAspect="1" noChangeArrowheads="1"/>
          </p:cNvSpPr>
          <p:nvPr/>
        </p:nvSpPr>
        <p:spPr bwMode="auto">
          <a:xfrm>
            <a:off x="0" y="1177925"/>
            <a:ext cx="9144000" cy="450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25B7F05C-419F-4C45-A978-56117C3CCEAA}"/>
              </a:ext>
            </a:extLst>
          </p:cNvPr>
          <p:cNvSpPr>
            <a:spLocks noChangeAspect="1" noChangeArrowheads="1"/>
          </p:cNvSpPr>
          <p:nvPr/>
        </p:nvSpPr>
        <p:spPr bwMode="auto">
          <a:xfrm>
            <a:off x="95917" y="2994994"/>
            <a:ext cx="8590883" cy="4229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Diagram 1">
            <a:extLst>
              <a:ext uri="{FF2B5EF4-FFF2-40B4-BE49-F238E27FC236}">
                <a16:creationId xmlns:a16="http://schemas.microsoft.com/office/drawing/2014/main" id="{E1EB77A7-6796-3EAC-A807-42EB9D4825C9}"/>
              </a:ext>
            </a:extLst>
          </p:cNvPr>
          <p:cNvGraphicFramePr/>
          <p:nvPr/>
        </p:nvGraphicFramePr>
        <p:xfrm>
          <a:off x="1202632" y="1472483"/>
          <a:ext cx="6801293" cy="488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0EC433D-E4E4-2DD8-E387-6C36542321FA}"/>
              </a:ext>
            </a:extLst>
          </p:cNvPr>
          <p:cNvSpPr txBox="1"/>
          <p:nvPr/>
        </p:nvSpPr>
        <p:spPr>
          <a:xfrm>
            <a:off x="475432" y="69808"/>
            <a:ext cx="8116986" cy="1323439"/>
          </a:xfrm>
          <a:prstGeom prst="rect">
            <a:avLst/>
          </a:prstGeom>
          <a:noFill/>
        </p:spPr>
        <p:txBody>
          <a:bodyPr wrap="square" rtlCol="0">
            <a:spAutoFit/>
          </a:bodyPr>
          <a:lstStyle/>
          <a:p>
            <a:r>
              <a:rPr lang="en-US" sz="4000" b="1" dirty="0">
                <a:solidFill>
                  <a:schemeClr val="bg2"/>
                </a:solidFill>
                <a:latin typeface="+mn-lt"/>
                <a:cs typeface="Calibri" panose="020F0502020204030204" pitchFamily="34" charset="0"/>
              </a:rPr>
              <a:t>Helpful Information to Have When Referring to Home Care</a:t>
            </a:r>
          </a:p>
        </p:txBody>
      </p:sp>
      <p:sp>
        <p:nvSpPr>
          <p:cNvPr id="11" name="Slide Number Placeholder 2">
            <a:extLst>
              <a:ext uri="{FF2B5EF4-FFF2-40B4-BE49-F238E27FC236}">
                <a16:creationId xmlns:a16="http://schemas.microsoft.com/office/drawing/2014/main" id="{029A782A-51E4-05C9-7CAC-0C72F2B085E7}"/>
              </a:ext>
            </a:extLst>
          </p:cNvPr>
          <p:cNvSpPr txBox="1">
            <a:spLocks/>
          </p:cNvSpPr>
          <p:nvPr/>
        </p:nvSpPr>
        <p:spPr>
          <a:xfrm>
            <a:off x="7391400" y="6413697"/>
            <a:ext cx="1524000" cy="30777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fontAlgn="base">
              <a:spcBef>
                <a:spcPct val="0"/>
              </a:spcBef>
              <a:spcAft>
                <a:spcPct val="0"/>
              </a:spcAft>
              <a:buClrTx/>
              <a:buSzTx/>
              <a:buFontTx/>
              <a:buNone/>
              <a:defRPr/>
            </a:pPr>
            <a:fld id="{31A4B4B5-C314-47AE-AFF4-D8D8DA0A0A78}" type="slidenum">
              <a:rPr lang="en-US" kern="1200" smtClean="0">
                <a:latin typeface="Calibri" panose="020F0502020204030204" pitchFamily="34" charset="0"/>
                <a:cs typeface="Calibri" panose="020F0502020204030204" pitchFamily="34" charset="0"/>
              </a:rPr>
              <a:pPr algn="r" fontAlgn="base">
                <a:spcBef>
                  <a:spcPct val="0"/>
                </a:spcBef>
                <a:spcAft>
                  <a:spcPct val="0"/>
                </a:spcAft>
                <a:buClrTx/>
                <a:buSzTx/>
                <a:buFontTx/>
                <a:buNone/>
                <a:defRPr/>
              </a:pPr>
              <a:t>39</a:t>
            </a:fld>
            <a:endParaRPr lang="en-US" sz="1400" kern="1200">
              <a:latin typeface="Calibri" panose="020F0502020204030204" pitchFamily="34" charset="0"/>
              <a:cs typeface="Calibri" panose="020F0502020204030204" pitchFamily="34" charset="0"/>
            </a:endParaRPr>
          </a:p>
        </p:txBody>
      </p:sp>
      <p:sp>
        <p:nvSpPr>
          <p:cNvPr id="7" name="Footer Placeholder 3">
            <a:extLst>
              <a:ext uri="{FF2B5EF4-FFF2-40B4-BE49-F238E27FC236}">
                <a16:creationId xmlns:a16="http://schemas.microsoft.com/office/drawing/2014/main" id="{3A931693-240B-E418-4DB7-9018FCA092F4}"/>
              </a:ext>
            </a:extLst>
          </p:cNvPr>
          <p:cNvSpPr txBox="1">
            <a:spLocks/>
          </p:cNvSpPr>
          <p:nvPr/>
        </p:nvSpPr>
        <p:spPr>
          <a:xfrm>
            <a:off x="3155665" y="6538911"/>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presentation only. Not for distribution.</a:t>
            </a:r>
          </a:p>
        </p:txBody>
      </p:sp>
    </p:spTree>
    <p:extLst>
      <p:ext uri="{BB962C8B-B14F-4D97-AF65-F5344CB8AC3E}">
        <p14:creationId xmlns:p14="http://schemas.microsoft.com/office/powerpoint/2010/main" val="101178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531" y="2409497"/>
            <a:ext cx="7628933" cy="1019503"/>
          </a:xfrm>
        </p:spPr>
        <p:txBody>
          <a:bodyPr/>
          <a:lstStyle/>
          <a:p>
            <a:r>
              <a:rPr lang="en-US" b="1" dirty="0">
                <a:solidFill>
                  <a:schemeClr val="bg2"/>
                </a:solidFill>
                <a:latin typeface="+mn-lt"/>
              </a:rPr>
              <a:t>What is an Aging Services Access Point (ASAP)?</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 name="Footer Placeholder 3">
            <a:extLst>
              <a:ext uri="{FF2B5EF4-FFF2-40B4-BE49-F238E27FC236}">
                <a16:creationId xmlns:a16="http://schemas.microsoft.com/office/drawing/2014/main" id="{C4CDA7D3-5AA6-B275-67F0-8D5E1FD0239B}"/>
              </a:ext>
            </a:extLst>
          </p:cNvPr>
          <p:cNvSpPr txBox="1">
            <a:spLocks/>
          </p:cNvSpPr>
          <p:nvPr/>
        </p:nvSpPr>
        <p:spPr>
          <a:xfrm>
            <a:off x="3467100" y="6492875"/>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1290123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802C-6059-48DF-A8C3-9306ED51777F}"/>
              </a:ext>
            </a:extLst>
          </p:cNvPr>
          <p:cNvSpPr>
            <a:spLocks noGrp="1"/>
          </p:cNvSpPr>
          <p:nvPr>
            <p:ph type="title"/>
          </p:nvPr>
        </p:nvSpPr>
        <p:spPr>
          <a:xfrm>
            <a:off x="419125" y="5631"/>
            <a:ext cx="8229600" cy="1143000"/>
          </a:xfrm>
        </p:spPr>
        <p:txBody>
          <a:bodyPr/>
          <a:lstStyle/>
          <a:p>
            <a:r>
              <a:rPr lang="en-US" b="1" dirty="0" err="1">
                <a:solidFill>
                  <a:schemeClr val="tx1"/>
                </a:solidFill>
                <a:latin typeface="+mn-lt"/>
              </a:rPr>
              <a:t>MassOptions</a:t>
            </a:r>
            <a:r>
              <a:rPr lang="en-US" b="1" dirty="0">
                <a:solidFill>
                  <a:schemeClr val="tx1"/>
                </a:solidFill>
                <a:latin typeface="+mn-lt"/>
              </a:rPr>
              <a:t> (800) 243-4636</a:t>
            </a:r>
          </a:p>
        </p:txBody>
      </p:sp>
      <p:sp>
        <p:nvSpPr>
          <p:cNvPr id="4" name="Slide Number Placeholder 3">
            <a:extLst>
              <a:ext uri="{FF2B5EF4-FFF2-40B4-BE49-F238E27FC236}">
                <a16:creationId xmlns:a16="http://schemas.microsoft.com/office/drawing/2014/main" id="{6EF0D9F0-60EB-4247-B462-5BD026281A6B}"/>
              </a:ext>
            </a:extLst>
          </p:cNvPr>
          <p:cNvSpPr>
            <a:spLocks noGrp="1"/>
          </p:cNvSpPr>
          <p:nvPr>
            <p:ph type="sldNum"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FFFFFF"/>
                </a:solidFill>
                <a:effectLst/>
                <a:uLnTx/>
                <a:uFillTx/>
                <a:latin typeface="Arial"/>
                <a:ea typeface="+mn-ea"/>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40</a:t>
            </a:fld>
            <a:endParaRPr kumimoji="0" lang="en-US" sz="1200" b="0" i="0" u="none" strike="noStrike" kern="1200" cap="none" spc="0" normalizeH="0" baseline="0" noProof="0">
              <a:ln>
                <a:noFill/>
              </a:ln>
              <a:solidFill>
                <a:srgbClr val="FFFFFF"/>
              </a:solidFill>
              <a:effectLst/>
              <a:uLnTx/>
              <a:uFillTx/>
              <a:latin typeface="Arial"/>
              <a:ea typeface="+mn-ea"/>
              <a:cs typeface="Calibri"/>
              <a:sym typeface="Calibri"/>
            </a:endParaRPr>
          </a:p>
        </p:txBody>
      </p:sp>
      <p:sp>
        <p:nvSpPr>
          <p:cNvPr id="5" name="Google Shape;165;g8c13d563f7_0_7">
            <a:extLst>
              <a:ext uri="{FF2B5EF4-FFF2-40B4-BE49-F238E27FC236}">
                <a16:creationId xmlns:a16="http://schemas.microsoft.com/office/drawing/2014/main" id="{3717AB6F-72F2-4F9D-9A33-8962C7835157}"/>
              </a:ext>
            </a:extLst>
          </p:cNvPr>
          <p:cNvSpPr/>
          <p:nvPr/>
        </p:nvSpPr>
        <p:spPr>
          <a:xfrm rot="5400000">
            <a:off x="-3246699" y="3234111"/>
            <a:ext cx="6870700" cy="377078"/>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AutoShape 6">
            <a:extLst>
              <a:ext uri="{FF2B5EF4-FFF2-40B4-BE49-F238E27FC236}">
                <a16:creationId xmlns:a16="http://schemas.microsoft.com/office/drawing/2014/main" id="{2B14674F-330D-4700-98C8-FE465D3C9C6B}"/>
              </a:ext>
            </a:extLst>
          </p:cNvPr>
          <p:cNvSpPr>
            <a:spLocks noChangeAspect="1" noChangeArrowheads="1"/>
          </p:cNvSpPr>
          <p:nvPr/>
        </p:nvSpPr>
        <p:spPr bwMode="auto">
          <a:xfrm>
            <a:off x="0" y="1177925"/>
            <a:ext cx="9144000" cy="450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25B7F05C-419F-4C45-A978-56117C3CCEAA}"/>
              </a:ext>
            </a:extLst>
          </p:cNvPr>
          <p:cNvSpPr>
            <a:spLocks noChangeAspect="1" noChangeArrowheads="1"/>
          </p:cNvSpPr>
          <p:nvPr/>
        </p:nvSpPr>
        <p:spPr bwMode="auto">
          <a:xfrm>
            <a:off x="238484" y="1602657"/>
            <a:ext cx="8590883" cy="4229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3A319FD-C0D8-4629-B92C-2D69C9A2A558}"/>
              </a:ext>
            </a:extLst>
          </p:cNvPr>
          <p:cNvPicPr>
            <a:picLocks noChangeAspect="1"/>
          </p:cNvPicPr>
          <p:nvPr/>
        </p:nvPicPr>
        <p:blipFill>
          <a:blip r:embed="rId2"/>
          <a:stretch>
            <a:fillRect/>
          </a:stretch>
        </p:blipFill>
        <p:spPr>
          <a:xfrm>
            <a:off x="377190" y="893175"/>
            <a:ext cx="8645097" cy="4939300"/>
          </a:xfrm>
          <a:prstGeom prst="rect">
            <a:avLst/>
          </a:prstGeom>
        </p:spPr>
      </p:pic>
      <p:sp>
        <p:nvSpPr>
          <p:cNvPr id="3" name="TextBox 2">
            <a:extLst>
              <a:ext uri="{FF2B5EF4-FFF2-40B4-BE49-F238E27FC236}">
                <a16:creationId xmlns:a16="http://schemas.microsoft.com/office/drawing/2014/main" id="{70761296-4FE1-4EAC-97B7-F2F53CE2F291}"/>
              </a:ext>
            </a:extLst>
          </p:cNvPr>
          <p:cNvSpPr txBox="1"/>
          <p:nvPr/>
        </p:nvSpPr>
        <p:spPr>
          <a:xfrm>
            <a:off x="2722406" y="5870478"/>
            <a:ext cx="4209617" cy="523220"/>
          </a:xfrm>
          <a:prstGeom prst="rect">
            <a:avLst/>
          </a:prstGeom>
          <a:noFill/>
        </p:spPr>
        <p:txBody>
          <a:bodyPr wrap="square" rtlCol="0">
            <a:spAutoFit/>
          </a:bodyPr>
          <a:lstStyle/>
          <a:p>
            <a:r>
              <a:rPr lang="en-US" sz="2800" b="1" dirty="0">
                <a:latin typeface="+mn-lt"/>
                <a:cs typeface="Calibri" panose="020F0502020204030204" pitchFamily="34" charset="0"/>
              </a:rPr>
              <a:t>www.MassOptions.org</a:t>
            </a:r>
          </a:p>
        </p:txBody>
      </p:sp>
      <p:sp>
        <p:nvSpPr>
          <p:cNvPr id="7" name="Footer Placeholder 3">
            <a:extLst>
              <a:ext uri="{FF2B5EF4-FFF2-40B4-BE49-F238E27FC236}">
                <a16:creationId xmlns:a16="http://schemas.microsoft.com/office/drawing/2014/main" id="{761E295C-E7A1-C1B4-726B-997FF1FCF92D}"/>
              </a:ext>
            </a:extLst>
          </p:cNvPr>
          <p:cNvSpPr txBox="1">
            <a:spLocks/>
          </p:cNvSpPr>
          <p:nvPr/>
        </p:nvSpPr>
        <p:spPr>
          <a:xfrm>
            <a:off x="3239383" y="6475227"/>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presentation only. Not for distribution.</a:t>
            </a:r>
          </a:p>
        </p:txBody>
      </p:sp>
    </p:spTree>
    <p:extLst>
      <p:ext uri="{BB962C8B-B14F-4D97-AF65-F5344CB8AC3E}">
        <p14:creationId xmlns:p14="http://schemas.microsoft.com/office/powerpoint/2010/main" val="288148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5;g8c13d563f7_0_7">
            <a:extLst>
              <a:ext uri="{FF2B5EF4-FFF2-40B4-BE49-F238E27FC236}">
                <a16:creationId xmlns:a16="http://schemas.microsoft.com/office/drawing/2014/main" id="{3717AB6F-72F2-4F9D-9A33-8962C7835157}"/>
              </a:ext>
            </a:extLst>
          </p:cNvPr>
          <p:cNvSpPr/>
          <p:nvPr/>
        </p:nvSpPr>
        <p:spPr>
          <a:xfrm rot="5400000">
            <a:off x="-3246699" y="3234111"/>
            <a:ext cx="6870700" cy="377078"/>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AutoShape 6">
            <a:extLst>
              <a:ext uri="{FF2B5EF4-FFF2-40B4-BE49-F238E27FC236}">
                <a16:creationId xmlns:a16="http://schemas.microsoft.com/office/drawing/2014/main" id="{2B14674F-330D-4700-98C8-FE465D3C9C6B}"/>
              </a:ext>
            </a:extLst>
          </p:cNvPr>
          <p:cNvSpPr>
            <a:spLocks noChangeAspect="1" noChangeArrowheads="1"/>
          </p:cNvSpPr>
          <p:nvPr/>
        </p:nvSpPr>
        <p:spPr bwMode="auto">
          <a:xfrm>
            <a:off x="0" y="1177925"/>
            <a:ext cx="9144000" cy="450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25B7F05C-419F-4C45-A978-56117C3CCEAA}"/>
              </a:ext>
            </a:extLst>
          </p:cNvPr>
          <p:cNvSpPr>
            <a:spLocks noChangeAspect="1" noChangeArrowheads="1"/>
          </p:cNvSpPr>
          <p:nvPr/>
        </p:nvSpPr>
        <p:spPr bwMode="auto">
          <a:xfrm>
            <a:off x="238484" y="1602657"/>
            <a:ext cx="8590883" cy="4229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70761296-4FE1-4EAC-97B7-F2F53CE2F291}"/>
              </a:ext>
            </a:extLst>
          </p:cNvPr>
          <p:cNvSpPr txBox="1"/>
          <p:nvPr/>
        </p:nvSpPr>
        <p:spPr>
          <a:xfrm>
            <a:off x="2767781" y="5788448"/>
            <a:ext cx="3785419" cy="523220"/>
          </a:xfrm>
          <a:prstGeom prst="rect">
            <a:avLst/>
          </a:prstGeom>
          <a:noFill/>
        </p:spPr>
        <p:txBody>
          <a:bodyPr wrap="square" rtlCol="0">
            <a:spAutoFit/>
          </a:bodyPr>
          <a:lstStyle/>
          <a:p>
            <a:r>
              <a:rPr lang="en-US" sz="2800" b="1">
                <a:latin typeface="Calibri" panose="020F0502020204030204" pitchFamily="34" charset="0"/>
                <a:cs typeface="Calibri" panose="020F0502020204030204" pitchFamily="34" charset="0"/>
              </a:rPr>
              <a:t>www.MassOptions.org</a:t>
            </a:r>
          </a:p>
        </p:txBody>
      </p:sp>
      <p:pic>
        <p:nvPicPr>
          <p:cNvPr id="15" name="Picture 14" descr="A picture containing graphical user interface&#10;&#10;Description automatically generated">
            <a:extLst>
              <a:ext uri="{FF2B5EF4-FFF2-40B4-BE49-F238E27FC236}">
                <a16:creationId xmlns:a16="http://schemas.microsoft.com/office/drawing/2014/main" id="{47DF2562-782E-2D1F-E686-474635CB6C77}"/>
              </a:ext>
            </a:extLst>
          </p:cNvPr>
          <p:cNvPicPr>
            <a:picLocks noChangeAspect="1"/>
          </p:cNvPicPr>
          <p:nvPr/>
        </p:nvPicPr>
        <p:blipFill>
          <a:blip r:embed="rId2"/>
          <a:stretch>
            <a:fillRect/>
          </a:stretch>
        </p:blipFill>
        <p:spPr>
          <a:xfrm>
            <a:off x="963747" y="1441770"/>
            <a:ext cx="1047804" cy="1600282"/>
          </a:xfrm>
          <a:prstGeom prst="rect">
            <a:avLst/>
          </a:prstGeom>
        </p:spPr>
      </p:pic>
      <p:sp>
        <p:nvSpPr>
          <p:cNvPr id="16" name="TextBox 15">
            <a:extLst>
              <a:ext uri="{FF2B5EF4-FFF2-40B4-BE49-F238E27FC236}">
                <a16:creationId xmlns:a16="http://schemas.microsoft.com/office/drawing/2014/main" id="{8F539A1A-50E2-BFEA-098E-33BFD856625B}"/>
              </a:ext>
            </a:extLst>
          </p:cNvPr>
          <p:cNvSpPr txBox="1"/>
          <p:nvPr/>
        </p:nvSpPr>
        <p:spPr>
          <a:xfrm>
            <a:off x="377190" y="-1987"/>
            <a:ext cx="8543517" cy="1323439"/>
          </a:xfrm>
          <a:prstGeom prst="rect">
            <a:avLst/>
          </a:prstGeom>
          <a:noFill/>
        </p:spPr>
        <p:txBody>
          <a:bodyPr wrap="square" rtlCol="0">
            <a:spAutoFit/>
          </a:bodyPr>
          <a:lstStyle/>
          <a:p>
            <a:r>
              <a:rPr lang="en-US" sz="4000" b="1" dirty="0">
                <a:solidFill>
                  <a:schemeClr val="bg2"/>
                </a:solidFill>
                <a:latin typeface="+mn-lt"/>
                <a:cs typeface="Calibri" panose="020F0502020204030204" pitchFamily="34" charset="0"/>
              </a:rPr>
              <a:t>Find the Aging Services Access Point (ASAP) covering your area</a:t>
            </a:r>
          </a:p>
        </p:txBody>
      </p:sp>
      <p:sp>
        <p:nvSpPr>
          <p:cNvPr id="17" name="TextBox 16">
            <a:extLst>
              <a:ext uri="{FF2B5EF4-FFF2-40B4-BE49-F238E27FC236}">
                <a16:creationId xmlns:a16="http://schemas.microsoft.com/office/drawing/2014/main" id="{A5C4A98C-3EC5-FD10-0CA4-A4F7E670D48C}"/>
              </a:ext>
            </a:extLst>
          </p:cNvPr>
          <p:cNvSpPr txBox="1"/>
          <p:nvPr/>
        </p:nvSpPr>
        <p:spPr>
          <a:xfrm>
            <a:off x="2598108" y="1799740"/>
            <a:ext cx="6266920" cy="923330"/>
          </a:xfrm>
          <a:prstGeom prst="rect">
            <a:avLst/>
          </a:prstGeom>
          <a:noFill/>
        </p:spPr>
        <p:txBody>
          <a:bodyPr wrap="square" rtlCol="0">
            <a:spAutoFit/>
          </a:bodyPr>
          <a:lstStyle/>
          <a:p>
            <a:pPr marL="285750" indent="-285750">
              <a:buFont typeface="Arial" panose="020B0604020202020204" pitchFamily="34" charset="0"/>
              <a:buChar char="•"/>
            </a:pPr>
            <a:r>
              <a:rPr lang="en-US" sz="1800"/>
              <a:t>Click on “Get a Referral”</a:t>
            </a:r>
          </a:p>
          <a:p>
            <a:pPr marL="285750" indent="-285750">
              <a:buFont typeface="Arial" panose="020B0604020202020204" pitchFamily="34" charset="0"/>
              <a:buChar char="•"/>
            </a:pPr>
            <a:r>
              <a:rPr lang="en-US" sz="1800"/>
              <a:t>Choose “Aging Service Access Point (ASAP)”</a:t>
            </a:r>
          </a:p>
          <a:p>
            <a:pPr marL="285750" indent="-285750">
              <a:buFont typeface="Arial" panose="020B0604020202020204" pitchFamily="34" charset="0"/>
              <a:buChar char="•"/>
            </a:pPr>
            <a:r>
              <a:rPr lang="en-US" sz="1800"/>
              <a:t>Choose your town or city from the drop-down list. </a:t>
            </a:r>
          </a:p>
        </p:txBody>
      </p:sp>
      <p:pic>
        <p:nvPicPr>
          <p:cNvPr id="19" name="Picture 18" descr="Graphical user interface, text&#10;&#10;Description automatically generated">
            <a:extLst>
              <a:ext uri="{FF2B5EF4-FFF2-40B4-BE49-F238E27FC236}">
                <a16:creationId xmlns:a16="http://schemas.microsoft.com/office/drawing/2014/main" id="{BCF8CC4E-F827-EB90-07B5-1E7B4E492E0E}"/>
              </a:ext>
            </a:extLst>
          </p:cNvPr>
          <p:cNvPicPr>
            <a:picLocks noChangeAspect="1"/>
          </p:cNvPicPr>
          <p:nvPr/>
        </p:nvPicPr>
        <p:blipFill>
          <a:blip r:embed="rId3"/>
          <a:stretch>
            <a:fillRect/>
          </a:stretch>
        </p:blipFill>
        <p:spPr>
          <a:xfrm>
            <a:off x="377190" y="2881164"/>
            <a:ext cx="8452177" cy="2830682"/>
          </a:xfrm>
          <a:prstGeom prst="rect">
            <a:avLst/>
          </a:prstGeom>
        </p:spPr>
      </p:pic>
      <p:sp>
        <p:nvSpPr>
          <p:cNvPr id="4" name="Footer Placeholder 3">
            <a:extLst>
              <a:ext uri="{FF2B5EF4-FFF2-40B4-BE49-F238E27FC236}">
                <a16:creationId xmlns:a16="http://schemas.microsoft.com/office/drawing/2014/main" id="{00DB9D82-A9F7-FB95-B6CF-0BFE74D406C0}"/>
              </a:ext>
            </a:extLst>
          </p:cNvPr>
          <p:cNvSpPr txBox="1">
            <a:spLocks/>
          </p:cNvSpPr>
          <p:nvPr/>
        </p:nvSpPr>
        <p:spPr>
          <a:xfrm>
            <a:off x="3239383" y="6475227"/>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presentation only. Not for distribution.</a:t>
            </a:r>
          </a:p>
        </p:txBody>
      </p:sp>
    </p:spTree>
    <p:extLst>
      <p:ext uri="{BB962C8B-B14F-4D97-AF65-F5344CB8AC3E}">
        <p14:creationId xmlns:p14="http://schemas.microsoft.com/office/powerpoint/2010/main" val="147369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52" y="2460137"/>
            <a:ext cx="8810336" cy="1925025"/>
          </a:xfrm>
        </p:spPr>
        <p:txBody>
          <a:bodyPr/>
          <a:lstStyle/>
          <a:p>
            <a:pPr algn="l"/>
            <a:r>
              <a:rPr lang="en-US" sz="4800" b="1">
                <a:solidFill>
                  <a:schemeClr val="bg2"/>
                </a:solidFill>
              </a:rPr>
              <a:t>Questions</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1" name="Picture 10">
            <a:extLst>
              <a:ext uri="{FF2B5EF4-FFF2-40B4-BE49-F238E27FC236}">
                <a16:creationId xmlns:a16="http://schemas.microsoft.com/office/drawing/2014/main" id="{1BDA03F6-5B07-6881-2F3A-9C5E687C3B9B}"/>
              </a:ext>
            </a:extLst>
          </p:cNvPr>
          <p:cNvPicPr>
            <a:picLocks noChangeAspect="1"/>
          </p:cNvPicPr>
          <p:nvPr/>
        </p:nvPicPr>
        <p:blipFill>
          <a:blip r:embed="rId2"/>
          <a:stretch>
            <a:fillRect/>
          </a:stretch>
        </p:blipFill>
        <p:spPr>
          <a:xfrm>
            <a:off x="3625359" y="1826591"/>
            <a:ext cx="4808428" cy="3204817"/>
          </a:xfrm>
          <a:prstGeom prst="rect">
            <a:avLst/>
          </a:prstGeom>
        </p:spPr>
      </p:pic>
      <p:sp>
        <p:nvSpPr>
          <p:cNvPr id="3" name="Footer Placeholder 3">
            <a:extLst>
              <a:ext uri="{FF2B5EF4-FFF2-40B4-BE49-F238E27FC236}">
                <a16:creationId xmlns:a16="http://schemas.microsoft.com/office/drawing/2014/main" id="{674F4200-BDCB-A253-8A61-3989A313D92E}"/>
              </a:ext>
            </a:extLst>
          </p:cNvPr>
          <p:cNvSpPr txBox="1">
            <a:spLocks/>
          </p:cNvSpPr>
          <p:nvPr/>
        </p:nvSpPr>
        <p:spPr>
          <a:xfrm>
            <a:off x="3239383" y="6475227"/>
            <a:ext cx="2987731" cy="219817"/>
          </a:xfrm>
          <a:prstGeom prst="rect">
            <a:avLst/>
          </a:prstGeom>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presentation only. Not for distribution.</a:t>
            </a:r>
          </a:p>
        </p:txBody>
      </p:sp>
    </p:spTree>
    <p:extLst>
      <p:ext uri="{BB962C8B-B14F-4D97-AF65-F5344CB8AC3E}">
        <p14:creationId xmlns:p14="http://schemas.microsoft.com/office/powerpoint/2010/main" val="357939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TextBox 9">
            <a:extLst>
              <a:ext uri="{FF2B5EF4-FFF2-40B4-BE49-F238E27FC236}">
                <a16:creationId xmlns:a16="http://schemas.microsoft.com/office/drawing/2014/main" id="{5B7D7DC2-0847-E4A3-C1AC-16A34A75D36F}"/>
              </a:ext>
            </a:extLst>
          </p:cNvPr>
          <p:cNvSpPr txBox="1"/>
          <p:nvPr/>
        </p:nvSpPr>
        <p:spPr>
          <a:xfrm>
            <a:off x="557474" y="136523"/>
            <a:ext cx="8074240" cy="769441"/>
          </a:xfrm>
          <a:prstGeom prst="rect">
            <a:avLst/>
          </a:prstGeom>
          <a:noFill/>
        </p:spPr>
        <p:txBody>
          <a:bodyPr wrap="square">
            <a:spAutoFit/>
          </a:bodyPr>
          <a:lstStyle/>
          <a:p>
            <a:r>
              <a:rPr lang="en-US" sz="4400" b="1" dirty="0">
                <a:solidFill>
                  <a:srgbClr val="1F497D"/>
                </a:solidFill>
                <a:latin typeface="+mn-lt"/>
                <a:cs typeface="Calibri" panose="020F0502020204030204" pitchFamily="34" charset="0"/>
              </a:rPr>
              <a:t>ASAP Functions</a:t>
            </a:r>
            <a:endParaRPr lang="en-US" sz="4400" b="1" dirty="0">
              <a:latin typeface="+mn-lt"/>
            </a:endParaRPr>
          </a:p>
        </p:txBody>
      </p:sp>
      <p:sp>
        <p:nvSpPr>
          <p:cNvPr id="4" name="Footer Placeholder 3">
            <a:extLst>
              <a:ext uri="{FF2B5EF4-FFF2-40B4-BE49-F238E27FC236}">
                <a16:creationId xmlns:a16="http://schemas.microsoft.com/office/drawing/2014/main" id="{3C6DB534-A52A-1827-306E-0C802BC733C8}"/>
              </a:ext>
            </a:extLst>
          </p:cNvPr>
          <p:cNvSpPr txBox="1">
            <a:spLocks/>
          </p:cNvSpPr>
          <p:nvPr/>
        </p:nvSpPr>
        <p:spPr>
          <a:xfrm>
            <a:off x="3051544" y="6448427"/>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
        <p:nvSpPr>
          <p:cNvPr id="11" name="TextBox 10">
            <a:extLst>
              <a:ext uri="{FF2B5EF4-FFF2-40B4-BE49-F238E27FC236}">
                <a16:creationId xmlns:a16="http://schemas.microsoft.com/office/drawing/2014/main" id="{46ECA3AA-C170-44AF-7952-77C7417AE970}"/>
              </a:ext>
            </a:extLst>
          </p:cNvPr>
          <p:cNvSpPr txBox="1"/>
          <p:nvPr/>
        </p:nvSpPr>
        <p:spPr>
          <a:xfrm>
            <a:off x="347066" y="905964"/>
            <a:ext cx="8495055" cy="3262432"/>
          </a:xfrm>
          <a:prstGeom prst="rect">
            <a:avLst/>
          </a:prstGeom>
          <a:noFill/>
        </p:spPr>
        <p:txBody>
          <a:bodyPr wrap="square" lIns="91440" tIns="45720" rIns="91440" bIns="45720" rtlCol="0" anchor="t">
            <a:spAutoFit/>
          </a:bodyPr>
          <a:lstStyle/>
          <a:p>
            <a:pPr algn="ctr"/>
            <a:r>
              <a:rPr lang="en-US" sz="2400" dirty="0">
                <a:latin typeface="+mn-lt"/>
                <a:cs typeface="Calibri" panose="020F0502020204030204" pitchFamily="34" charset="0"/>
              </a:rPr>
              <a:t>An ASAP is a regional agency that contracts with the Executive Office of Elder Affairs (EOEA) and provides programs and services to older adults and individuals with disabilities</a:t>
            </a:r>
            <a:endParaRPr lang="en-US" dirty="0">
              <a:latin typeface="+mn-lt"/>
              <a:cs typeface="Calibri" panose="020F0502020204030204" pitchFamily="34" charset="0"/>
            </a:endParaRPr>
          </a:p>
          <a:p>
            <a:pPr algn="ctr"/>
            <a:endParaRPr lang="en-US" sz="2400" dirty="0">
              <a:latin typeface="+mn-lt"/>
              <a:cs typeface="Calibri" panose="020F0502020204030204" pitchFamily="34" charset="0"/>
            </a:endParaRPr>
          </a:p>
          <a:p>
            <a:pPr algn="ctr"/>
            <a:r>
              <a:rPr lang="en-US" sz="2400" dirty="0">
                <a:latin typeface="+mn-lt"/>
                <a:cs typeface="Calibri" panose="020F0502020204030204" pitchFamily="34" charset="0"/>
              </a:rPr>
              <a:t>There are 24 ASAPs in Massachusetts that are designated by EOEA ensuring coverage across the commonwealth. ASAPs are defined in Massachusetts Law M.G.L. 19A </a:t>
            </a:r>
            <a:endParaRPr lang="en-US" dirty="0">
              <a:latin typeface="+mn-lt"/>
              <a:cs typeface="Calibri" panose="020F0502020204030204" pitchFamily="34" charset="0"/>
            </a:endParaRPr>
          </a:p>
          <a:p>
            <a:endParaRPr lang="en-US" dirty="0"/>
          </a:p>
        </p:txBody>
      </p:sp>
      <p:graphicFrame>
        <p:nvGraphicFramePr>
          <p:cNvPr id="14" name="Diagram 13">
            <a:extLst>
              <a:ext uri="{FF2B5EF4-FFF2-40B4-BE49-F238E27FC236}">
                <a16:creationId xmlns:a16="http://schemas.microsoft.com/office/drawing/2014/main" id="{2BC047BF-6FF5-5BA2-9A12-930EB1720002}"/>
              </a:ext>
            </a:extLst>
          </p:cNvPr>
          <p:cNvGraphicFramePr/>
          <p:nvPr>
            <p:extLst>
              <p:ext uri="{D42A27DB-BD31-4B8C-83A1-F6EECF244321}">
                <p14:modId xmlns:p14="http://schemas.microsoft.com/office/powerpoint/2010/main" val="3053266954"/>
              </p:ext>
            </p:extLst>
          </p:nvPr>
        </p:nvGraphicFramePr>
        <p:xfrm>
          <a:off x="483755" y="3956903"/>
          <a:ext cx="8176489" cy="180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93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TextBox 9">
            <a:extLst>
              <a:ext uri="{FF2B5EF4-FFF2-40B4-BE49-F238E27FC236}">
                <a16:creationId xmlns:a16="http://schemas.microsoft.com/office/drawing/2014/main" id="{5B7D7DC2-0847-E4A3-C1AC-16A34A75D36F}"/>
              </a:ext>
            </a:extLst>
          </p:cNvPr>
          <p:cNvSpPr txBox="1"/>
          <p:nvPr/>
        </p:nvSpPr>
        <p:spPr>
          <a:xfrm>
            <a:off x="533284" y="60870"/>
            <a:ext cx="8074240" cy="769441"/>
          </a:xfrm>
          <a:prstGeom prst="rect">
            <a:avLst/>
          </a:prstGeom>
          <a:noFill/>
        </p:spPr>
        <p:txBody>
          <a:bodyPr wrap="square">
            <a:spAutoFit/>
          </a:bodyPr>
          <a:lstStyle/>
          <a:p>
            <a:r>
              <a:rPr lang="en-US" sz="4400" b="1" dirty="0">
                <a:solidFill>
                  <a:srgbClr val="1F497D"/>
                </a:solidFill>
                <a:latin typeface="+mn-lt"/>
                <a:cs typeface="Calibri" panose="020F0502020204030204" pitchFamily="34" charset="0"/>
              </a:rPr>
              <a:t>ASAP Map</a:t>
            </a:r>
            <a:endParaRPr lang="en-US" sz="4400" b="1" dirty="0">
              <a:latin typeface="+mn-lt"/>
            </a:endParaRPr>
          </a:p>
        </p:txBody>
      </p:sp>
      <p:sp>
        <p:nvSpPr>
          <p:cNvPr id="4" name="Footer Placeholder 3">
            <a:extLst>
              <a:ext uri="{FF2B5EF4-FFF2-40B4-BE49-F238E27FC236}">
                <a16:creationId xmlns:a16="http://schemas.microsoft.com/office/drawing/2014/main" id="{3C6DB534-A52A-1827-306E-0C802BC733C8}"/>
              </a:ext>
            </a:extLst>
          </p:cNvPr>
          <p:cNvSpPr txBox="1">
            <a:spLocks/>
          </p:cNvSpPr>
          <p:nvPr/>
        </p:nvSpPr>
        <p:spPr>
          <a:xfrm>
            <a:off x="3051544" y="6448427"/>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
        <p:nvSpPr>
          <p:cNvPr id="3" name="TextBox 2">
            <a:extLst>
              <a:ext uri="{FF2B5EF4-FFF2-40B4-BE49-F238E27FC236}">
                <a16:creationId xmlns:a16="http://schemas.microsoft.com/office/drawing/2014/main" id="{CCCF1C7A-632E-8FEB-AE97-AC1AF57FC6CB}"/>
              </a:ext>
            </a:extLst>
          </p:cNvPr>
          <p:cNvSpPr txBox="1"/>
          <p:nvPr/>
        </p:nvSpPr>
        <p:spPr>
          <a:xfrm>
            <a:off x="954348" y="6048575"/>
            <a:ext cx="7510510" cy="307777"/>
          </a:xfrm>
          <a:prstGeom prst="rect">
            <a:avLst/>
          </a:prstGeom>
          <a:noFill/>
        </p:spPr>
        <p:txBody>
          <a:bodyPr wrap="square">
            <a:spAutoFit/>
          </a:bodyPr>
          <a:lstStyle/>
          <a:p>
            <a:r>
              <a:rPr lang="en-US" dirty="0"/>
              <a:t>https://www.mass.gov/location-details/aging-services-access-points-asaps-in-massachusetts</a:t>
            </a:r>
          </a:p>
        </p:txBody>
      </p:sp>
      <p:pic>
        <p:nvPicPr>
          <p:cNvPr id="7" name="Picture 6">
            <a:extLst>
              <a:ext uri="{FF2B5EF4-FFF2-40B4-BE49-F238E27FC236}">
                <a16:creationId xmlns:a16="http://schemas.microsoft.com/office/drawing/2014/main" id="{F9F9753A-89B1-14AC-1875-0744C2765AD9}"/>
              </a:ext>
            </a:extLst>
          </p:cNvPr>
          <p:cNvPicPr>
            <a:picLocks noChangeAspect="1"/>
          </p:cNvPicPr>
          <p:nvPr/>
        </p:nvPicPr>
        <p:blipFill>
          <a:blip r:embed="rId2"/>
          <a:stretch>
            <a:fillRect/>
          </a:stretch>
        </p:blipFill>
        <p:spPr>
          <a:xfrm>
            <a:off x="533284" y="1065320"/>
            <a:ext cx="8344385" cy="4748246"/>
          </a:xfrm>
          <a:prstGeom prst="rect">
            <a:avLst/>
          </a:prstGeom>
        </p:spPr>
      </p:pic>
    </p:spTree>
    <p:extLst>
      <p:ext uri="{BB962C8B-B14F-4D97-AF65-F5344CB8AC3E}">
        <p14:creationId xmlns:p14="http://schemas.microsoft.com/office/powerpoint/2010/main" val="286840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E1AC90-164E-43AC-A9A5-46F3CF0F856B}"/>
              </a:ext>
            </a:extLst>
          </p:cNvPr>
          <p:cNvSpPr>
            <a:spLocks noGrp="1"/>
          </p:cNvSpPr>
          <p:nvPr>
            <p:ph type="title"/>
          </p:nvPr>
        </p:nvSpPr>
        <p:spPr>
          <a:xfrm>
            <a:off x="0" y="104976"/>
            <a:ext cx="8534400" cy="838200"/>
          </a:xfrm>
        </p:spPr>
        <p:txBody>
          <a:bodyPr/>
          <a:lstStyle/>
          <a:p>
            <a:r>
              <a:rPr lang="en-US" sz="3200" b="1" dirty="0">
                <a:solidFill>
                  <a:srgbClr val="1F497D"/>
                </a:solidFill>
                <a:latin typeface="+mn-lt"/>
                <a:cs typeface="Calibri" panose="020F0502020204030204" pitchFamily="34" charset="0"/>
              </a:rPr>
              <a:t>Aging Services Access Points (ASAPs)</a:t>
            </a:r>
          </a:p>
        </p:txBody>
      </p:sp>
      <p:sp>
        <p:nvSpPr>
          <p:cNvPr id="5" name="Slide Number Placeholder 4">
            <a:extLst>
              <a:ext uri="{FF2B5EF4-FFF2-40B4-BE49-F238E27FC236}">
                <a16:creationId xmlns:a16="http://schemas.microsoft.com/office/drawing/2014/main" id="{D5C69180-FCBD-4C4D-996E-2143B5F55568}"/>
              </a:ext>
            </a:extLst>
          </p:cNvPr>
          <p:cNvSpPr>
            <a:spLocks noGrp="1"/>
          </p:cNvSpPr>
          <p:nvPr>
            <p:ph type="sldNum" sz="quarter" idx="10"/>
          </p:nvPr>
        </p:nvSpPr>
        <p:spPr>
          <a:xfrm>
            <a:off x="7391400" y="6444475"/>
            <a:ext cx="1524000" cy="277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54C4F3-D5D0-4AD4-89CD-4391D281CC7E}" type="slidenum">
              <a:rPr kumimoji="0" lang="en-US" sz="1200" b="0" i="0" u="none" strike="noStrike" kern="1200" cap="none" spc="0" normalizeH="0" baseline="0" noProof="0" smtClean="0">
                <a:ln>
                  <a:noFill/>
                </a:ln>
                <a:solidFill>
                  <a:srgbClr val="888888"/>
                </a:solidFill>
                <a:effectLst/>
                <a:uLnTx/>
                <a:uFillTx/>
                <a:latin typeface="Calibri" panose="020F0502020204030204" pitchFamily="34" charset="0"/>
                <a:cs typeface="Calibri" panose="020F0502020204030204" pitchFamily="34" charset="0"/>
                <a:sym typeface="Calibri"/>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888888"/>
              </a:solidFill>
              <a:effectLst/>
              <a:uLnTx/>
              <a:uFillTx/>
              <a:latin typeface="Calibri" panose="020F0502020204030204" pitchFamily="34" charset="0"/>
              <a:cs typeface="Calibri" panose="020F0502020204030204" pitchFamily="34" charset="0"/>
              <a:sym typeface="Calibri"/>
            </a:endParaRPr>
          </a:p>
        </p:txBody>
      </p:sp>
      <p:sp>
        <p:nvSpPr>
          <p:cNvPr id="8" name="Rectangle 7">
            <a:extLst>
              <a:ext uri="{FF2B5EF4-FFF2-40B4-BE49-F238E27FC236}">
                <a16:creationId xmlns:a16="http://schemas.microsoft.com/office/drawing/2014/main" id="{8745D6E0-9030-4321-BFD7-F7110CD7B57E}"/>
              </a:ext>
            </a:extLst>
          </p:cNvPr>
          <p:cNvSpPr/>
          <p:nvPr/>
        </p:nvSpPr>
        <p:spPr>
          <a:xfrm>
            <a:off x="620695" y="1169319"/>
            <a:ext cx="2063384" cy="2538992"/>
          </a:xfrm>
          <a:prstGeom prst="rect">
            <a:avLst/>
          </a:prstGeom>
          <a:solidFill>
            <a:srgbClr val="1F49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73" tIns="91268" rIns="131273" bIns="9126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Home Care Program Functions</a:t>
            </a:r>
          </a:p>
        </p:txBody>
      </p:sp>
      <p:sp>
        <p:nvSpPr>
          <p:cNvPr id="9" name="Rectangle 8">
            <a:extLst>
              <a:ext uri="{FF2B5EF4-FFF2-40B4-BE49-F238E27FC236}">
                <a16:creationId xmlns:a16="http://schemas.microsoft.com/office/drawing/2014/main" id="{8D4C2C5C-F263-42BA-AB23-6D7BF54CF099}"/>
              </a:ext>
            </a:extLst>
          </p:cNvPr>
          <p:cNvSpPr/>
          <p:nvPr/>
        </p:nvSpPr>
        <p:spPr>
          <a:xfrm>
            <a:off x="2808726" y="1186770"/>
            <a:ext cx="5948735" cy="2538992"/>
          </a:xfrm>
          <a:prstGeom prst="rect">
            <a:avLst/>
          </a:pr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863" tIns="70027" rIns="91458" bIns="70028" numCol="1" spcCol="1270" anchor="ctr" anchorCtr="0">
            <a:noAutofit/>
          </a:bodyPr>
          <a:lstStyle/>
          <a:p>
            <a:pPr marL="0" marR="0" lvl="1" indent="0" algn="l" defTabSz="500063"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Care Management </a:t>
            </a:r>
          </a:p>
          <a:p>
            <a:pPr marL="285750" marR="0" lvl="1" indent="-285750" algn="l" defTabSz="5000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000000"/>
                </a:solidFill>
                <a:effectLst/>
                <a:uLnTx/>
                <a:uFillTx/>
                <a:cs typeface="Calibri" panose="020F0502020204030204" pitchFamily="34" charset="0"/>
                <a:sym typeface="Arial"/>
              </a:rPr>
              <a:t>Eligibility</a:t>
            </a:r>
            <a:r>
              <a:rPr kumimoji="0" lang="en-US" altLang="en-US" sz="1600" b="0" i="0" u="none" strike="noStrike" kern="1200" cap="none" spc="0" normalizeH="0" baseline="0" noProof="0" dirty="0">
                <a:ln>
                  <a:noFill/>
                </a:ln>
                <a:solidFill>
                  <a:srgbClr val="000000"/>
                </a:solidFill>
                <a:effectLst/>
                <a:uLnTx/>
                <a:uFillTx/>
                <a:cs typeface="Calibri" panose="020F0502020204030204" pitchFamily="34" charset="0"/>
                <a:sym typeface="Arial"/>
              </a:rPr>
              <a:t> &amp; Assessment</a:t>
            </a:r>
          </a:p>
          <a:p>
            <a:pPr marL="285750" marR="0" lvl="1" indent="-285750" algn="l" defTabSz="5000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Enrollment</a:t>
            </a:r>
            <a:endParaRPr lang="en-US" altLang="en-US" sz="1600" kern="1200" dirty="0">
              <a:solidFill>
                <a:prstClr val="black">
                  <a:hueOff val="0"/>
                  <a:satOff val="0"/>
                  <a:lumOff val="0"/>
                  <a:alphaOff val="0"/>
                </a:prstClr>
              </a:solidFill>
              <a:cs typeface="Calibri" panose="020F0502020204030204" pitchFamily="34" charset="0"/>
            </a:endParaRPr>
          </a:p>
          <a:p>
            <a:pPr marL="285750" marR="0" lvl="1" indent="-285750" algn="l" defTabSz="5000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Advocacy &amp; Education</a:t>
            </a:r>
          </a:p>
          <a:p>
            <a:pPr marL="0" marR="0" lvl="1" indent="0" algn="l" defTabSz="500063"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Care &amp; Support Coordination </a:t>
            </a:r>
          </a:p>
          <a:p>
            <a:pPr marL="285750" marR="0" lvl="1" indent="-285750" algn="l" defTabSz="5000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Authorization &amp; purchase of Home Care services</a:t>
            </a:r>
          </a:p>
          <a:p>
            <a:pPr marL="285750" marR="0" lvl="1" indent="-285750" algn="l" defTabSz="5000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Coordination of comprehensive community care</a:t>
            </a:r>
          </a:p>
          <a:p>
            <a:pPr marL="285750" marR="0" lvl="1" indent="-285750" algn="l" defTabSz="5000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Management of procured provider network</a:t>
            </a:r>
          </a:p>
          <a:p>
            <a:pPr marL="742950" marR="0" lvl="2" indent="-285750" algn="l" defTabSz="5000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Provider vetting and monitoring</a:t>
            </a:r>
          </a:p>
          <a:p>
            <a:pPr marL="742950" marR="0" lvl="2" indent="-285750" algn="l" defTabSz="500063"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Negotiation of rates and services</a:t>
            </a:r>
          </a:p>
        </p:txBody>
      </p:sp>
      <p:sp>
        <p:nvSpPr>
          <p:cNvPr id="10" name="Rectangle 9">
            <a:extLst>
              <a:ext uri="{FF2B5EF4-FFF2-40B4-BE49-F238E27FC236}">
                <a16:creationId xmlns:a16="http://schemas.microsoft.com/office/drawing/2014/main" id="{CE02CEB3-B644-4AE1-843E-C421DF54B4BA}"/>
              </a:ext>
            </a:extLst>
          </p:cNvPr>
          <p:cNvSpPr/>
          <p:nvPr/>
        </p:nvSpPr>
        <p:spPr>
          <a:xfrm>
            <a:off x="620695" y="4029740"/>
            <a:ext cx="2063384" cy="2248512"/>
          </a:xfrm>
          <a:prstGeom prst="rect">
            <a:avLst/>
          </a:prstGeom>
          <a:solidFill>
            <a:srgbClr val="1F497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73" tIns="91268" rIns="131273" bIns="9126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Other ASAP Functions</a:t>
            </a:r>
          </a:p>
        </p:txBody>
      </p:sp>
      <p:sp>
        <p:nvSpPr>
          <p:cNvPr id="11" name="Rectangle 10">
            <a:extLst>
              <a:ext uri="{FF2B5EF4-FFF2-40B4-BE49-F238E27FC236}">
                <a16:creationId xmlns:a16="http://schemas.microsoft.com/office/drawing/2014/main" id="{BF042B10-F212-46A6-8ECB-599ACBFE3B98}"/>
              </a:ext>
            </a:extLst>
          </p:cNvPr>
          <p:cNvSpPr/>
          <p:nvPr/>
        </p:nvSpPr>
        <p:spPr>
          <a:xfrm>
            <a:off x="2808727" y="4029741"/>
            <a:ext cx="5948735" cy="2248512"/>
          </a:xfrm>
          <a:prstGeom prst="rect">
            <a:avLst/>
          </a:pr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863" tIns="70148" rIns="91580" bIns="70148" numCol="1" spcCol="1270" anchor="ctr" anchorCtr="0">
            <a:noAutofit/>
          </a:bodyPr>
          <a:lstStyle/>
          <a:p>
            <a:pPr marL="0" marR="0" lvl="1" indent="0" algn="l" defTabSz="533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Clinical Assessment &amp; Eligibility </a:t>
            </a:r>
            <a:r>
              <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for Medicaid-funded institutional &amp; community-based care</a:t>
            </a:r>
          </a:p>
          <a:p>
            <a:pPr lvl="1" defTabSz="533400">
              <a:spcBef>
                <a:spcPct val="0"/>
              </a:spcBef>
              <a:buClrTx/>
              <a:defRPr/>
            </a:pPr>
            <a:r>
              <a:rPr kumimoji="0" lang="en-US" alt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Nutrition </a:t>
            </a:r>
            <a:r>
              <a:rPr kumimoji="0" lang="en-US" alt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(home-delivered meals)</a:t>
            </a:r>
            <a:endPar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endParaRPr>
          </a:p>
          <a:p>
            <a:pPr lvl="1" defTabSz="533400">
              <a:spcBef>
                <a:spcPct val="0"/>
              </a:spcBef>
              <a:buClrTx/>
              <a:defRPr/>
            </a:pPr>
            <a:r>
              <a:rPr kumimoji="0" lang="en-US" alt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Information &amp; Referral </a:t>
            </a:r>
          </a:p>
          <a:p>
            <a:pPr marL="0" marR="0" lvl="1" indent="0" algn="l" defTabSz="533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Community Transitions Liaison Program (CTLP)</a:t>
            </a:r>
          </a:p>
          <a:p>
            <a:pPr marL="0" marR="0" lvl="1" indent="0" algn="l" defTabSz="533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Options Counseling </a:t>
            </a:r>
          </a:p>
          <a:p>
            <a:pPr marL="0" marR="0" lvl="1" indent="0" algn="l" defTabSz="533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Adult Protective</a:t>
            </a:r>
            <a:r>
              <a:rPr kumimoji="0" lang="en-US" sz="1600" b="0"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 </a:t>
            </a: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Services (APS)</a:t>
            </a:r>
            <a:b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br>
            <a:r>
              <a:rPr kumimoji="0" lang="en-US" sz="1600" b="1" i="0" u="none" strike="noStrike" kern="1200" cap="none" spc="0" normalizeH="0" baseline="0" noProof="0" dirty="0">
                <a:ln>
                  <a:noFill/>
                </a:ln>
                <a:solidFill>
                  <a:prstClr val="black">
                    <a:hueOff val="0"/>
                    <a:satOff val="0"/>
                    <a:lumOff val="0"/>
                    <a:alphaOff val="0"/>
                  </a:prstClr>
                </a:solidFill>
                <a:effectLst/>
                <a:uLnTx/>
                <a:uFillTx/>
                <a:cs typeface="Calibri" panose="020F0502020204030204" pitchFamily="34" charset="0"/>
                <a:sym typeface="Arial"/>
              </a:rPr>
              <a:t>Family Caregiver Support Program (FCSP)</a:t>
            </a:r>
          </a:p>
        </p:txBody>
      </p:sp>
      <p:sp>
        <p:nvSpPr>
          <p:cNvPr id="12" name="Google Shape;165;g8c13d563f7_0_7">
            <a:extLst>
              <a:ext uri="{FF2B5EF4-FFF2-40B4-BE49-F238E27FC236}">
                <a16:creationId xmlns:a16="http://schemas.microsoft.com/office/drawing/2014/main" id="{2D0C905B-C364-49B7-B5AE-2C578991A500}"/>
              </a:ext>
            </a:extLst>
          </p:cNvPr>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Footer Placeholder 3">
            <a:extLst>
              <a:ext uri="{FF2B5EF4-FFF2-40B4-BE49-F238E27FC236}">
                <a16:creationId xmlns:a16="http://schemas.microsoft.com/office/drawing/2014/main" id="{14058F33-9011-30F1-6BC4-D06AF3BD8E87}"/>
              </a:ext>
            </a:extLst>
          </p:cNvPr>
          <p:cNvSpPr txBox="1">
            <a:spLocks/>
          </p:cNvSpPr>
          <p:nvPr/>
        </p:nvSpPr>
        <p:spPr>
          <a:xfrm>
            <a:off x="3227584" y="6492875"/>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348944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2409497"/>
            <a:ext cx="8386357" cy="1019503"/>
          </a:xfrm>
        </p:spPr>
        <p:txBody>
          <a:bodyPr/>
          <a:lstStyle/>
          <a:p>
            <a:r>
              <a:rPr lang="en-US" b="1" dirty="0">
                <a:solidFill>
                  <a:schemeClr val="bg2"/>
                </a:solidFill>
                <a:latin typeface="+mn-lt"/>
              </a:rPr>
              <a:t>Home Care Eligibility &amp; Services</a:t>
            </a: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 name="Footer Placeholder 3">
            <a:extLst>
              <a:ext uri="{FF2B5EF4-FFF2-40B4-BE49-F238E27FC236}">
                <a16:creationId xmlns:a16="http://schemas.microsoft.com/office/drawing/2014/main" id="{23BF0121-E2FF-12A1-8D91-8B6408F39408}"/>
              </a:ext>
            </a:extLst>
          </p:cNvPr>
          <p:cNvSpPr txBox="1">
            <a:spLocks/>
          </p:cNvSpPr>
          <p:nvPr/>
        </p:nvSpPr>
        <p:spPr>
          <a:xfrm>
            <a:off x="3350874" y="6448427"/>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251579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5" y="136523"/>
            <a:ext cx="8229600" cy="1019503"/>
          </a:xfrm>
        </p:spPr>
        <p:txBody>
          <a:bodyPr/>
          <a:lstStyle/>
          <a:p>
            <a:pPr algn="l"/>
            <a:r>
              <a:rPr lang="en-US" b="1" dirty="0">
                <a:solidFill>
                  <a:schemeClr val="bg2"/>
                </a:solidFill>
                <a:latin typeface="+mn-lt"/>
              </a:rPr>
              <a:t>EOEA Home Care Program</a:t>
            </a:r>
          </a:p>
        </p:txBody>
      </p:sp>
      <p:sp>
        <p:nvSpPr>
          <p:cNvPr id="3" name="Text Placeholder 2"/>
          <p:cNvSpPr>
            <a:spLocks noGrp="1"/>
          </p:cNvSpPr>
          <p:nvPr>
            <p:ph type="body" idx="1"/>
          </p:nvPr>
        </p:nvSpPr>
        <p:spPr>
          <a:xfrm>
            <a:off x="437745" y="1088571"/>
            <a:ext cx="8249055" cy="3018408"/>
          </a:xfrm>
        </p:spPr>
        <p:txBody>
          <a:bodyPr>
            <a:normAutofit lnSpcReduction="10000"/>
          </a:bodyPr>
          <a:lstStyle/>
          <a:p>
            <a:pPr marL="114300" indent="0" algn="ctr">
              <a:buSzPct val="100000"/>
              <a:buNone/>
            </a:pPr>
            <a:r>
              <a:rPr lang="en-US" sz="2800" b="0" i="0" dirty="0">
                <a:solidFill>
                  <a:schemeClr val="tx1"/>
                </a:solidFill>
                <a:effectLst/>
                <a:latin typeface="+mn-lt"/>
                <a:cs typeface="Calibri" panose="020F0502020204030204" pitchFamily="34" charset="0"/>
              </a:rPr>
              <a:t>The Home Care Program provides care management and in-home support services to help older adults, people with disabilities, and people with Alzheimer’s Disease or related dementia successfully age in place within Massachusetts. Services are available based on assessed needs.</a:t>
            </a:r>
            <a:endParaRPr lang="en-US" sz="4400" dirty="0">
              <a:solidFill>
                <a:schemeClr val="tx1"/>
              </a:solidFill>
              <a:latin typeface="+mn-lt"/>
              <a:cs typeface="Calibri" panose="020F0502020204030204" pitchFamily="34" charset="0"/>
            </a:endParaRPr>
          </a:p>
        </p:txBody>
      </p:sp>
      <p:sp>
        <p:nvSpPr>
          <p:cNvPr id="5" name="Google Shape;165;g8c13d563f7_0_7"/>
          <p:cNvSpPr/>
          <p:nvPr/>
        </p:nvSpPr>
        <p:spPr>
          <a:xfrm rot="5400000">
            <a:off x="-3268888" y="3256300"/>
            <a:ext cx="6870700" cy="3327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Slide Number Placeholder 7">
            <a:extLst>
              <a:ext uri="{FF2B5EF4-FFF2-40B4-BE49-F238E27FC236}">
                <a16:creationId xmlns:a16="http://schemas.microsoft.com/office/drawing/2014/main" id="{3536EBC0-6108-48DF-9C98-9DD57B4E80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4" name="Picture 13">
            <a:extLst>
              <a:ext uri="{FF2B5EF4-FFF2-40B4-BE49-F238E27FC236}">
                <a16:creationId xmlns:a16="http://schemas.microsoft.com/office/drawing/2014/main" id="{92B91076-EC1E-A9A9-F22F-CE756947635E}"/>
              </a:ext>
            </a:extLst>
          </p:cNvPr>
          <p:cNvPicPr>
            <a:picLocks noChangeAspect="1"/>
          </p:cNvPicPr>
          <p:nvPr/>
        </p:nvPicPr>
        <p:blipFill>
          <a:blip r:embed="rId3"/>
          <a:stretch>
            <a:fillRect/>
          </a:stretch>
        </p:blipFill>
        <p:spPr>
          <a:xfrm>
            <a:off x="970775" y="3932808"/>
            <a:ext cx="7441354" cy="2686267"/>
          </a:xfrm>
          <a:prstGeom prst="rect">
            <a:avLst/>
          </a:prstGeom>
        </p:spPr>
      </p:pic>
      <p:sp>
        <p:nvSpPr>
          <p:cNvPr id="4" name="Footer Placeholder 3">
            <a:extLst>
              <a:ext uri="{FF2B5EF4-FFF2-40B4-BE49-F238E27FC236}">
                <a16:creationId xmlns:a16="http://schemas.microsoft.com/office/drawing/2014/main" id="{D68793FA-CFB9-0377-E267-A0591775C722}"/>
              </a:ext>
            </a:extLst>
          </p:cNvPr>
          <p:cNvSpPr txBox="1">
            <a:spLocks/>
          </p:cNvSpPr>
          <p:nvPr/>
        </p:nvSpPr>
        <p:spPr>
          <a:xfrm>
            <a:off x="3391970" y="6411750"/>
            <a:ext cx="30861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400"/>
              <a:buFont typeface="Arial"/>
              <a:buNone/>
              <a:defRPr/>
            </a:pPr>
            <a:r>
              <a:rPr lang="en-US" sz="1000" kern="0" dirty="0">
                <a:solidFill>
                  <a:srgbClr val="888888"/>
                </a:solidFill>
                <a:cs typeface="Calibri"/>
                <a:sym typeface="Calibri"/>
              </a:rPr>
              <a:t>*For </a:t>
            </a:r>
            <a:r>
              <a:rPr lang="en-US" sz="1000" dirty="0"/>
              <a:t>presentation </a:t>
            </a:r>
            <a:r>
              <a:rPr lang="en-US" sz="1000" kern="0" dirty="0">
                <a:solidFill>
                  <a:srgbClr val="888888"/>
                </a:solidFill>
                <a:cs typeface="Calibri"/>
                <a:sym typeface="Calibri"/>
              </a:rPr>
              <a:t>only. Not for distribution.</a:t>
            </a:r>
          </a:p>
        </p:txBody>
      </p:sp>
    </p:spTree>
    <p:extLst>
      <p:ext uri="{BB962C8B-B14F-4D97-AF65-F5344CB8AC3E}">
        <p14:creationId xmlns:p14="http://schemas.microsoft.com/office/powerpoint/2010/main" val="24708703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339AB015D5D84FBCA24BABC67A43C7" ma:contentTypeVersion="14" ma:contentTypeDescription="Create a new document." ma:contentTypeScope="" ma:versionID="d4d22ce2f075670c492e8a31e7c056e4">
  <xsd:schema xmlns:xsd="http://www.w3.org/2001/XMLSchema" xmlns:xs="http://www.w3.org/2001/XMLSchema" xmlns:p="http://schemas.microsoft.com/office/2006/metadata/properties" xmlns:ns2="588b04f8-4dae-4f84-88c8-9a8dc78fddc3" xmlns:ns3="e1485b63-d00c-40f5-a547-953a6d10f778" targetNamespace="http://schemas.microsoft.com/office/2006/metadata/properties" ma:root="true" ma:fieldsID="9ab0f559861dc2781c3b410c57182b50" ns2:_="" ns3:_="">
    <xsd:import namespace="588b04f8-4dae-4f84-88c8-9a8dc78fddc3"/>
    <xsd:import namespace="e1485b63-d00c-40f5-a547-953a6d10f7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b04f8-4dae-4f84-88c8-9a8dc78fd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485b63-d00c-40f5-a547-953a6d10f7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9343b281-fc6a-4e9a-b4c8-23e8364b8361}" ma:internalName="TaxCatchAll" ma:showField="CatchAllData" ma:web="e1485b63-d00c-40f5-a547-953a6d10f7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8b04f8-4dae-4f84-88c8-9a8dc78fddc3">
      <Terms xmlns="http://schemas.microsoft.com/office/infopath/2007/PartnerControls"/>
    </lcf76f155ced4ddcb4097134ff3c332f>
    <TaxCatchAll xmlns="e1485b63-d00c-40f5-a547-953a6d10f778" xsi:nil="true"/>
    <SharedWithUsers xmlns="e1485b63-d00c-40f5-a547-953a6d10f778">
      <UserInfo>
        <DisplayName>Bradley, Denise (ELD)</DisplayName>
        <AccountId>92</AccountId>
        <AccountType/>
      </UserInfo>
      <UserInfo>
        <DisplayName>Myers, Amanda L (ELD)</DisplayName>
        <AccountId>36</AccountId>
        <AccountType/>
      </UserInfo>
      <UserInfo>
        <DisplayName>Turner, Shannon K (ELD)</DisplayName>
        <AccountId>19</AccountId>
        <AccountType/>
      </UserInfo>
    </SharedWithUsers>
  </documentManagement>
</p:properties>
</file>

<file path=customXml/itemProps1.xml><?xml version="1.0" encoding="utf-8"?>
<ds:datastoreItem xmlns:ds="http://schemas.openxmlformats.org/officeDocument/2006/customXml" ds:itemID="{3DD920E1-05F2-4A75-923F-42371CC8900C}">
  <ds:schemaRefs>
    <ds:schemaRef ds:uri="http://schemas.microsoft.com/sharepoint/v3/contenttype/forms"/>
  </ds:schemaRefs>
</ds:datastoreItem>
</file>

<file path=customXml/itemProps2.xml><?xml version="1.0" encoding="utf-8"?>
<ds:datastoreItem xmlns:ds="http://schemas.openxmlformats.org/officeDocument/2006/customXml" ds:itemID="{2F18F2AF-212F-472F-8948-560AACC904B2}">
  <ds:schemaRefs>
    <ds:schemaRef ds:uri="588b04f8-4dae-4f84-88c8-9a8dc78fddc3"/>
    <ds:schemaRef ds:uri="e1485b63-d00c-40f5-a547-953a6d10f7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E4AD1E-4AEE-42C0-AF51-D8F7E27BFCF1}">
  <ds:schemaRef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e1485b63-d00c-40f5-a547-953a6d10f778"/>
    <ds:schemaRef ds:uri="588b04f8-4dae-4f84-88c8-9a8dc78fddc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3378</Words>
  <Application>Microsoft Office PowerPoint</Application>
  <PresentationFormat>On-screen Show (4:3)</PresentationFormat>
  <Paragraphs>514</Paragraphs>
  <Slides>42</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Calibri (body)</vt:lpstr>
      <vt:lpstr>Arial,Sans-Serif</vt:lpstr>
      <vt:lpstr>Calibri</vt:lpstr>
      <vt:lpstr>Wingdings</vt:lpstr>
      <vt:lpstr>Arial</vt:lpstr>
      <vt:lpstr>Helvetica Neue</vt:lpstr>
      <vt:lpstr>Office Theme</vt:lpstr>
      <vt:lpstr>1_Office Theme</vt:lpstr>
      <vt:lpstr>3_Default Design</vt:lpstr>
      <vt:lpstr>PowerPoint Presentation</vt:lpstr>
      <vt:lpstr>Executive Office of Elder Affairs Mission</vt:lpstr>
      <vt:lpstr>Agenda</vt:lpstr>
      <vt:lpstr>What is an Aging Services Access Point (ASAP)?</vt:lpstr>
      <vt:lpstr>PowerPoint Presentation</vt:lpstr>
      <vt:lpstr>PowerPoint Presentation</vt:lpstr>
      <vt:lpstr>Aging Services Access Points (ASAPs)</vt:lpstr>
      <vt:lpstr>Home Care Eligibility &amp; Services</vt:lpstr>
      <vt:lpstr>EOEA Home Care Program</vt:lpstr>
      <vt:lpstr>Age &amp; Residence Eligibility</vt:lpstr>
      <vt:lpstr>Function &amp; Need Eligibility  </vt:lpstr>
      <vt:lpstr>Cost Share</vt:lpstr>
      <vt:lpstr>PowerPoint Presentation</vt:lpstr>
      <vt:lpstr>Home Care Services</vt:lpstr>
      <vt:lpstr>Home Care Programs</vt:lpstr>
      <vt:lpstr>Benefits of Home Care </vt:lpstr>
      <vt:lpstr>Care Planning &amp; Care Management</vt:lpstr>
      <vt:lpstr>The Role of the ASAP RN</vt:lpstr>
      <vt:lpstr>Clinical Assessment &amp; Eligibility (CAE)</vt:lpstr>
      <vt:lpstr>Frail Elder Waiver   (FEW)  </vt:lpstr>
      <vt:lpstr>HCBS/Frail Elder Waiver Eligibility </vt:lpstr>
      <vt:lpstr>FEW Options</vt:lpstr>
      <vt:lpstr>Application Process: Financial Eligibility</vt:lpstr>
      <vt:lpstr>Application Process: Clinical Eligibility</vt:lpstr>
      <vt:lpstr>Maintaining Waiver Eligibility </vt:lpstr>
      <vt:lpstr>Self-Directed Service Delivery Options</vt:lpstr>
      <vt:lpstr>Self-Directed Service Delivery Options</vt:lpstr>
      <vt:lpstr>Self-Directed Service Delivery Options</vt:lpstr>
      <vt:lpstr>Additional Program Options</vt:lpstr>
      <vt:lpstr>Community Transition Liaison Program (CTLP)</vt:lpstr>
      <vt:lpstr>Hospital to Home Program</vt:lpstr>
      <vt:lpstr>Title III Meals</vt:lpstr>
      <vt:lpstr>Family Caregiver Support Program (FCGS)</vt:lpstr>
      <vt:lpstr>Caregiver Specialist </vt:lpstr>
      <vt:lpstr>Who is a Caregiver in the FCGS Program?</vt:lpstr>
      <vt:lpstr>Other EOEA Programs</vt:lpstr>
      <vt:lpstr>How Do I Make a Referral to an ASAP for services?</vt:lpstr>
      <vt:lpstr>PowerPoint Presentation</vt:lpstr>
      <vt:lpstr>PowerPoint Presentation</vt:lpstr>
      <vt:lpstr>MassOptions (800) 243-4636</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Desiree (ELD)</dc:creator>
  <cp:lastModifiedBy>Turner, Shannon K (ELD)</cp:lastModifiedBy>
  <cp:revision>1</cp:revision>
  <dcterms:created xsi:type="dcterms:W3CDTF">2021-03-30T18:47:03Z</dcterms:created>
  <dcterms:modified xsi:type="dcterms:W3CDTF">2024-04-24T19:10:04Z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0x01010011339AB015D5D84FBCA24BABC67A43C7</vt:lpwstr>
  </property>
  <property fmtid="{D5CDD505-2E9C-101B-9397-08002B2CF9AE}" pid="3" name="MediaServiceImageTags">
    <vt:lpwstr/>
  </property>
</Properties>
</file>