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1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2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1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2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2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F7AD1-C132-4B89-868C-73E9A9AF57D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D3B8-AA35-4A15-8474-49727580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7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7" y="1600199"/>
            <a:ext cx="3674670" cy="24453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"/>
            <a:ext cx="7204363" cy="2819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5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Presenters:</a:t>
            </a:r>
          </a:p>
          <a:p>
            <a:pPr marL="0" indent="0" algn="r">
              <a:buNone/>
            </a:pPr>
            <a:r>
              <a:rPr lang="en-US" sz="2000" b="1" dirty="0" smtClean="0"/>
              <a:t>Cynthia Mark, </a:t>
            </a:r>
            <a:r>
              <a:rPr lang="en-US" sz="2000" dirty="0" smtClean="0"/>
              <a:t>Asian </a:t>
            </a:r>
            <a:r>
              <a:rPr lang="en-US" sz="2000" dirty="0"/>
              <a:t>Outreach Unit, </a:t>
            </a:r>
            <a:r>
              <a:rPr lang="en-US" sz="2000" dirty="0" smtClean="0"/>
              <a:t>Greater Boston Legal Services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dirty="0"/>
              <a:t>Karen </a:t>
            </a:r>
            <a:r>
              <a:rPr lang="en-US" sz="2000" b="1" dirty="0" smtClean="0"/>
              <a:t>Chen, </a:t>
            </a:r>
            <a:r>
              <a:rPr lang="en-US" sz="2000" dirty="0" smtClean="0"/>
              <a:t>Chinese </a:t>
            </a:r>
            <a:r>
              <a:rPr lang="en-US" sz="2000" dirty="0"/>
              <a:t>Progressive Association</a:t>
            </a:r>
          </a:p>
          <a:p>
            <a:pPr marL="0" indent="0" algn="r">
              <a:buNone/>
            </a:pPr>
            <a:r>
              <a:rPr lang="en-US" sz="2000" b="1" dirty="0"/>
              <a:t>Cheryl </a:t>
            </a:r>
            <a:r>
              <a:rPr lang="en-US" sz="2000" b="1" dirty="0" err="1" smtClean="0"/>
              <a:t>Kesher</a:t>
            </a:r>
            <a:r>
              <a:rPr lang="en-US" sz="2000" b="1" dirty="0" smtClean="0"/>
              <a:t>, </a:t>
            </a:r>
            <a:r>
              <a:rPr lang="en-US" sz="2000" dirty="0" smtClean="0"/>
              <a:t>Empire </a:t>
            </a:r>
            <a:r>
              <a:rPr lang="en-US" sz="2000" dirty="0"/>
              <a:t>Justice Center</a:t>
            </a:r>
          </a:p>
          <a:p>
            <a:pPr marL="0" indent="0" algn="r">
              <a:buNone/>
            </a:pPr>
            <a:r>
              <a:rPr lang="en-US" sz="2000" b="1" dirty="0"/>
              <a:t>Martha </a:t>
            </a:r>
            <a:r>
              <a:rPr lang="en-US" sz="2000" b="1" dirty="0" err="1" smtClean="0"/>
              <a:t>Maffei</a:t>
            </a:r>
            <a:r>
              <a:rPr lang="en-US" sz="2000" b="1" dirty="0" smtClean="0"/>
              <a:t>, </a:t>
            </a:r>
            <a:r>
              <a:rPr lang="en-US" sz="2000" dirty="0" smtClean="0"/>
              <a:t>SEPA </a:t>
            </a:r>
            <a:r>
              <a:rPr lang="en-US" sz="2000" dirty="0" err="1"/>
              <a:t>Mujer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822862"/>
            <a:ext cx="8229600" cy="4035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5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Building Community Collaborations</a:t>
            </a:r>
            <a:endParaRPr lang="en-US" sz="7500" b="1" dirty="0">
              <a:solidFill>
                <a:schemeClr val="tx2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592427"/>
            <a:ext cx="4095750" cy="2438616"/>
          </a:xfrm>
        </p:spPr>
        <p:txBody>
          <a:bodyPr>
            <a:normAutofit/>
          </a:bodyPr>
          <a:lstStyle/>
          <a:p>
            <a:pPr marL="0" indent="0"/>
            <a:r>
              <a:rPr lang="en-US" sz="4800" b="1" dirty="0"/>
              <a:t>Cynthia Mark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300" dirty="0"/>
              <a:t>Asian Outreach </a:t>
            </a:r>
            <a:r>
              <a:rPr lang="en-US" sz="3300" dirty="0" smtClean="0"/>
              <a:t>Unit GBLS</a:t>
            </a:r>
            <a:endParaRPr lang="en-US" dirty="0"/>
          </a:p>
        </p:txBody>
      </p:sp>
      <p:pic>
        <p:nvPicPr>
          <p:cNvPr id="3074" name="Picture 2" descr="Greater Boston Legal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8132"/>
            <a:ext cx="1714500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gbls.org/sites/all/themes/gbls/images/to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0382"/>
            <a:ext cx="1714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content-b.xx.fbcdn.net/hphotos-ash4/t1.0-9/1374736_10153304020295322_111733766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2" y="3258380"/>
            <a:ext cx="3203575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24400" y="258330"/>
            <a:ext cx="4191000" cy="3000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Karen Chen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3300" dirty="0" smtClean="0"/>
              <a:t>Chinese Progressive Association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3962400" cy="2618509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Cheryl Keshner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Empire Justice </a:t>
            </a:r>
            <a:r>
              <a:rPr lang="en-US" dirty="0" smtClean="0"/>
              <a:t>Center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98555" y="457200"/>
            <a:ext cx="43307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 </a:t>
            </a:r>
            <a:r>
              <a:rPr lang="en-US" b="1" dirty="0" smtClean="0"/>
              <a:t>Martha </a:t>
            </a:r>
            <a:r>
              <a:rPr lang="en-US" b="1" dirty="0" err="1" smtClean="0"/>
              <a:t>Maffei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SEPA </a:t>
            </a:r>
            <a:r>
              <a:rPr lang="en-US" dirty="0" err="1" smtClean="0"/>
              <a:t>Mujer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348037"/>
            <a:ext cx="8509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437529" cy="6858000"/>
          </a:xfrm>
        </p:spPr>
      </p:pic>
    </p:spTree>
    <p:extLst>
      <p:ext uri="{BB962C8B-B14F-4D97-AF65-F5344CB8AC3E}">
        <p14:creationId xmlns:p14="http://schemas.microsoft.com/office/powerpoint/2010/main" val="19893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Cynthia Mark Asian Outreach Unit GBLS</vt:lpstr>
      <vt:lpstr>   Cheryl Keshner Empire Justice Center   </vt:lpstr>
      <vt:lpstr>PowerPoint Presentation</vt:lpstr>
      <vt:lpstr>PowerPoint Presentation</vt:lpstr>
    </vt:vector>
  </TitlesOfParts>
  <Company>Volunteer Lawyers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Moriah Nelson</dc:creator>
  <cp:lastModifiedBy>Moriah Nelson</cp:lastModifiedBy>
  <cp:revision>8</cp:revision>
  <dcterms:created xsi:type="dcterms:W3CDTF">2014-04-01T16:47:26Z</dcterms:created>
  <dcterms:modified xsi:type="dcterms:W3CDTF">2014-04-03T23:49:05Z</dcterms:modified>
</cp:coreProperties>
</file>