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6F63-7F87-4236-89AA-07FEDC09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673" y="2518363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/>
              <a:t>FNS Regional Offices work with States, Tribal governments, and community partners to increase food security and reduce hunger</a:t>
            </a:r>
          </a:p>
          <a:p>
            <a:r>
              <a:rPr lang="en-US" dirty="0"/>
              <a:t>by providing children and low-income people access to food, a healthful diet, and nutrition education</a:t>
            </a:r>
          </a:p>
          <a:p>
            <a:r>
              <a:rPr lang="en-US" dirty="0"/>
              <a:t>in a manner that supports American agriculture and inspires public confidence.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041F7-8A36-4B22-B7F1-9CB4A1622196}"/>
              </a:ext>
            </a:extLst>
          </p:cNvPr>
          <p:cNvSpPr/>
          <p:nvPr/>
        </p:nvSpPr>
        <p:spPr>
          <a:xfrm>
            <a:off x="1358153" y="1020701"/>
            <a:ext cx="9601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USDA Food and Nutrition Service</a:t>
            </a:r>
          </a:p>
          <a:p>
            <a:pPr algn="ctr"/>
            <a:r>
              <a:rPr lang="en-US" sz="3200" dirty="0"/>
              <a:t>Regional Offices</a:t>
            </a:r>
          </a:p>
        </p:txBody>
      </p:sp>
    </p:spTree>
    <p:extLst>
      <p:ext uri="{BB962C8B-B14F-4D97-AF65-F5344CB8AC3E}">
        <p14:creationId xmlns:p14="http://schemas.microsoft.com/office/powerpoint/2010/main" val="357310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2674C37-110B-4802-B458-6BDBAE2FF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531974"/>
            <a:ext cx="6673404" cy="579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5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4B1EC40-72FE-4E32-BF90-1EA966CC1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871" y="664141"/>
            <a:ext cx="7785847" cy="5561846"/>
          </a:xfrm>
        </p:spPr>
      </p:pic>
    </p:spTree>
    <p:extLst>
      <p:ext uri="{BB962C8B-B14F-4D97-AF65-F5344CB8AC3E}">
        <p14:creationId xmlns:p14="http://schemas.microsoft.com/office/powerpoint/2010/main" val="422685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852F5FB2-D6D1-4870-9320-5C940C4E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037" y="478475"/>
            <a:ext cx="7848600" cy="59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0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56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Ortega, Heriberto "Eddie" - FNS</dc:creator>
  <cp:lastModifiedBy>Tackett, Cynthia - FNS</cp:lastModifiedBy>
  <cp:revision>5</cp:revision>
  <dcterms:created xsi:type="dcterms:W3CDTF">2021-02-08T14:33:40Z</dcterms:created>
  <dcterms:modified xsi:type="dcterms:W3CDTF">2021-02-11T14:31:21Z</dcterms:modified>
</cp:coreProperties>
</file>