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380" r:id="rId2"/>
    <p:sldId id="377" r:id="rId3"/>
    <p:sldId id="379" r:id="rId4"/>
    <p:sldId id="378" r:id="rId5"/>
    <p:sldId id="316" r:id="rId6"/>
    <p:sldId id="368" r:id="rId7"/>
    <p:sldId id="375" r:id="rId8"/>
    <p:sldId id="373" r:id="rId9"/>
    <p:sldId id="344" r:id="rId10"/>
    <p:sldId id="356" r:id="rId11"/>
    <p:sldId id="376" r:id="rId12"/>
    <p:sldId id="275"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790"/>
    <a:srgbClr val="FFB52A"/>
    <a:srgbClr val="000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noFill/>
              <a:miter lim="400000"/>
            </a:ln>
          </a:insideV>
        </a:tcBdr>
        <a:fill>
          <a:solidFill>
            <a:srgbClr val="F3E6E7"/>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chemeClr val="accent1"/>
              </a:solidFill>
              <a:prstDash val="solid"/>
              <a:round/>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3E6E7"/>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CACC"/>
          </a:solidFill>
        </a:fill>
      </a:tcStyle>
    </a:wholeTbl>
    <a:band2H>
      <a:tcTxStyle/>
      <a:tcStyle>
        <a:tcBdr/>
        <a:fill>
          <a:solidFill>
            <a:srgbClr val="F3E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D7"/>
          </a:solidFill>
        </a:fill>
      </a:tcStyle>
    </a:wholeTbl>
    <a:band2H>
      <a:tcTxStyle/>
      <a:tcStyle>
        <a:tcBdr/>
        <a:fill>
          <a:solidFill>
            <a:srgbClr val="E6EBE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percu Light"/>
          <a:ea typeface="Apercu Light"/>
          <a:cs typeface="Apercu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8F44A2F1-9E1F-4B54-A3A2-5F16C0AD49E2}"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noFill/>
              <a:miter lim="400000"/>
            </a:ln>
          </a:insideV>
        </a:tcBdr>
        <a:fill>
          <a:solidFill>
            <a:srgbClr val="F3E6E7"/>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3E6E7"/>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12700" cap="flat">
              <a:solidFill>
                <a:srgbClr val="000000"/>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3796" autoAdjust="0"/>
  </p:normalViewPr>
  <p:slideViewPr>
    <p:cSldViewPr snapToGrid="0" snapToObjects="1">
      <p:cViewPr varScale="1">
        <p:scale>
          <a:sx n="83" d="100"/>
          <a:sy n="83" d="100"/>
        </p:scale>
        <p:origin x="246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41DB32-7ECA-C740-BBEA-03B0D905A1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C536E9-4F2C-5343-9CA8-1326B6B6E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7E0909-1F61-314B-8B1A-396C1D2E2537}" type="datetimeFigureOut">
              <a:rPr lang="en-US" smtClean="0"/>
              <a:t>10/31/2022</a:t>
            </a:fld>
            <a:endParaRPr lang="en-US"/>
          </a:p>
        </p:txBody>
      </p:sp>
      <p:sp>
        <p:nvSpPr>
          <p:cNvPr id="4" name="Footer Placeholder 3">
            <a:extLst>
              <a:ext uri="{FF2B5EF4-FFF2-40B4-BE49-F238E27FC236}">
                <a16:creationId xmlns:a16="http://schemas.microsoft.com/office/drawing/2014/main" id="{8C9ABE6F-E5CD-DA41-A7CD-46EC11DAA3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5BAC62-8D6D-C040-9A40-8333B224DE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3C3F1A-6FF7-4A47-8A51-89DD9E523A1E}" type="slidenum">
              <a:rPr lang="en-US" smtClean="0"/>
              <a:t>‹#›</a:t>
            </a:fld>
            <a:endParaRPr lang="en-US"/>
          </a:p>
        </p:txBody>
      </p:sp>
    </p:spTree>
    <p:extLst>
      <p:ext uri="{BB962C8B-B14F-4D97-AF65-F5344CB8AC3E}">
        <p14:creationId xmlns:p14="http://schemas.microsoft.com/office/powerpoint/2010/main" val="3197618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1143000" y="685800"/>
            <a:ext cx="4572000" cy="3429000"/>
          </a:xfrm>
          <a:prstGeom prst="rect">
            <a:avLst/>
          </a:prstGeom>
        </p:spPr>
        <p:txBody>
          <a:bodyPr/>
          <a:lstStyle/>
          <a:p>
            <a:endParaRPr/>
          </a:p>
        </p:txBody>
      </p:sp>
      <p:sp>
        <p:nvSpPr>
          <p:cNvPr id="205" name="Shape 20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explaining the authority provided through the waiver and the criteria for providing services to members, also note the overarching goals of the program.</a:t>
            </a:r>
          </a:p>
          <a:p>
            <a:r>
              <a:rPr lang="en-US" dirty="0"/>
              <a:t>- Address food insecurity, improve health outcomes, reduce coast of care</a:t>
            </a:r>
          </a:p>
          <a:p>
            <a:endParaRPr lang="en-US" dirty="0"/>
          </a:p>
          <a:p>
            <a:pPr marL="0" indent="0" fontAlgn="base">
              <a:spcBef>
                <a:spcPts val="0"/>
              </a:spcBef>
              <a:buNone/>
            </a:pPr>
            <a:r>
              <a:rPr lang="en-US" b="1" dirty="0">
                <a:solidFill>
                  <a:srgbClr val="424242"/>
                </a:solidFill>
                <a:latin typeface="Apercu Light" panose="020B0303050601040103" pitchFamily="34" charset="0"/>
              </a:rPr>
              <a:t>Authority is provided through the 1115 Waiver (2018-2022)</a:t>
            </a:r>
          </a:p>
          <a:p>
            <a:pPr marL="0" indent="0" fontAlgn="base">
              <a:spcBef>
                <a:spcPts val="0"/>
              </a:spcBef>
              <a:buNone/>
            </a:pPr>
            <a:endParaRPr lang="en-US" b="1" dirty="0">
              <a:solidFill>
                <a:srgbClr val="424242"/>
              </a:solidFill>
              <a:latin typeface="Apercu Light" panose="020B0303050601040103" pitchFamily="34" charset="0"/>
            </a:endParaRPr>
          </a:p>
          <a:p>
            <a:pPr fontAlgn="base">
              <a:spcBef>
                <a:spcPts val="0"/>
              </a:spcBef>
            </a:pPr>
            <a:r>
              <a:rPr lang="en-US" dirty="0">
                <a:solidFill>
                  <a:schemeClr val="tx1"/>
                </a:solidFill>
              </a:rPr>
              <a:t>Authorized a groundbreaking pilot which allows Medicaid dollars to be used on “non-medical” expenses. It is intended to address social determinants of health such as food insecurity and housing stability.</a:t>
            </a:r>
          </a:p>
          <a:p>
            <a:pPr marL="0" indent="0" fontAlgn="base">
              <a:spcBef>
                <a:spcPts val="0"/>
              </a:spcBef>
              <a:buNone/>
            </a:pPr>
            <a:endParaRPr lang="en-US" b="1" dirty="0">
              <a:solidFill>
                <a:srgbClr val="424242"/>
              </a:solidFill>
              <a:latin typeface="Apercu Light" panose="020B0303050601040103" pitchFamily="34" charset="0"/>
            </a:endParaRPr>
          </a:p>
          <a:p>
            <a:pPr marL="0" indent="0" fontAlgn="base">
              <a:spcBef>
                <a:spcPts val="0"/>
              </a:spcBef>
              <a:buNone/>
            </a:pPr>
            <a:r>
              <a:rPr lang="en-US" b="1" dirty="0">
                <a:solidFill>
                  <a:srgbClr val="424242"/>
                </a:solidFill>
                <a:latin typeface="Apercu Light" panose="020B0303050601040103" pitchFamily="34" charset="0"/>
              </a:rPr>
              <a:t>Patients must be enrolled in one of MassHealth’s ACOs</a:t>
            </a:r>
          </a:p>
          <a:p>
            <a:pPr marL="0" indent="0" fontAlgn="base">
              <a:spcBef>
                <a:spcPts val="0"/>
              </a:spcBef>
              <a:buNone/>
            </a:pPr>
            <a:endParaRPr lang="en-US" b="1" dirty="0">
              <a:solidFill>
                <a:srgbClr val="424242"/>
              </a:solidFill>
              <a:latin typeface="Apercu Light" panose="020B0303050601040103" pitchFamily="34" charset="0"/>
            </a:endParaRPr>
          </a:p>
          <a:p>
            <a:pPr fontAlgn="base">
              <a:spcBef>
                <a:spcPts val="0"/>
              </a:spcBef>
            </a:pPr>
            <a:r>
              <a:rPr lang="en-US" dirty="0">
                <a:solidFill>
                  <a:srgbClr val="424242"/>
                </a:solidFill>
                <a:latin typeface="Apercu Light" panose="020B0303050601040103" pitchFamily="34" charset="0"/>
              </a:rPr>
              <a:t>Meet at least one of the Health Needs Based Criteria</a:t>
            </a:r>
          </a:p>
          <a:p>
            <a:pPr marL="742950" lvl="1" indent="-285750" fontAlgn="base">
              <a:spcBef>
                <a:spcPts val="0"/>
              </a:spcBef>
            </a:pPr>
            <a:r>
              <a:rPr lang="en-US" dirty="0">
                <a:solidFill>
                  <a:srgbClr val="424242"/>
                </a:solidFill>
                <a:latin typeface="Apercu Light" panose="020B0303050601040103" pitchFamily="34" charset="0"/>
              </a:rPr>
              <a:t>Behavioral health need or complex physical health need</a:t>
            </a:r>
          </a:p>
          <a:p>
            <a:pPr marL="742950" lvl="1" indent="-285750" fontAlgn="base">
              <a:spcBef>
                <a:spcPts val="0"/>
              </a:spcBef>
            </a:pPr>
            <a:r>
              <a:rPr lang="en-US" dirty="0">
                <a:solidFill>
                  <a:srgbClr val="424242"/>
                </a:solidFill>
                <a:latin typeface="Apercu Light" panose="020B0303050601040103" pitchFamily="34" charset="0"/>
              </a:rPr>
              <a:t>Needing assistance with one or more documented Activities of Daily Living or Instrumental Activities of Daily Living</a:t>
            </a:r>
          </a:p>
          <a:p>
            <a:pPr marL="742950" lvl="1" indent="-285750" fontAlgn="base">
              <a:spcBef>
                <a:spcPts val="0"/>
              </a:spcBef>
            </a:pPr>
            <a:r>
              <a:rPr lang="en-US" dirty="0">
                <a:solidFill>
                  <a:srgbClr val="424242"/>
                </a:solidFill>
                <a:latin typeface="Apercu Light" panose="020B0303050601040103" pitchFamily="34" charset="0"/>
              </a:rPr>
              <a:t>Having repeated Emergency Department use w/in a certain period of time</a:t>
            </a:r>
          </a:p>
          <a:p>
            <a:pPr marL="742950" lvl="1" indent="-285750" fontAlgn="base">
              <a:spcBef>
                <a:spcPts val="0"/>
              </a:spcBef>
            </a:pPr>
            <a:r>
              <a:rPr lang="en-US" dirty="0">
                <a:solidFill>
                  <a:srgbClr val="424242"/>
                </a:solidFill>
                <a:latin typeface="Apercu Light" panose="020B0303050601040103" pitchFamily="34" charset="0"/>
              </a:rPr>
              <a:t>Experiencing a high-risk pregnancy</a:t>
            </a:r>
          </a:p>
          <a:p>
            <a:pPr marL="457200" lvl="1" indent="0" fontAlgn="base">
              <a:spcBef>
                <a:spcPts val="0"/>
              </a:spcBef>
              <a:buNone/>
            </a:pPr>
            <a:endParaRPr lang="en-US" dirty="0">
              <a:solidFill>
                <a:srgbClr val="424242"/>
              </a:solidFill>
              <a:latin typeface="Apercu Light" panose="020B0303050601040103" pitchFamily="34" charset="0"/>
            </a:endParaRPr>
          </a:p>
          <a:p>
            <a:pPr marL="400051" indent="-285750" fontAlgn="base">
              <a:spcBef>
                <a:spcPts val="0"/>
              </a:spcBef>
            </a:pPr>
            <a:r>
              <a:rPr lang="en-US" dirty="0">
                <a:solidFill>
                  <a:srgbClr val="424242"/>
                </a:solidFill>
                <a:latin typeface="Apercu Light" panose="020B0303050601040103" pitchFamily="34" charset="0"/>
              </a:rPr>
              <a:t>Meet at least one of the Risk Factors</a:t>
            </a:r>
          </a:p>
          <a:p>
            <a:pPr marL="742950" lvl="1" indent="-285750" fontAlgn="base">
              <a:spcBef>
                <a:spcPts val="0"/>
              </a:spcBef>
            </a:pPr>
            <a:r>
              <a:rPr lang="en-US" dirty="0">
                <a:solidFill>
                  <a:srgbClr val="424242"/>
                </a:solidFill>
                <a:latin typeface="Apercu Light" panose="020B0303050601040103" pitchFamily="34" charset="0"/>
              </a:rPr>
              <a:t>Experiencing homelessness</a:t>
            </a:r>
          </a:p>
          <a:p>
            <a:pPr marL="742950" lvl="1" indent="-285750" fontAlgn="base">
              <a:spcBef>
                <a:spcPts val="0"/>
              </a:spcBef>
            </a:pPr>
            <a:r>
              <a:rPr lang="en-US" dirty="0">
                <a:solidFill>
                  <a:srgbClr val="424242"/>
                </a:solidFill>
                <a:latin typeface="Apercu Light" panose="020B0303050601040103" pitchFamily="34" charset="0"/>
              </a:rPr>
              <a:t>Being at risk of homelessness</a:t>
            </a:r>
          </a:p>
          <a:p>
            <a:pPr marL="742950" lvl="1" indent="-285750" fontAlgn="base">
              <a:spcBef>
                <a:spcPts val="0"/>
              </a:spcBef>
              <a:spcAft>
                <a:spcPts val="1200"/>
              </a:spcAft>
            </a:pPr>
            <a:r>
              <a:rPr lang="en-US" dirty="0">
                <a:solidFill>
                  <a:srgbClr val="424242"/>
                </a:solidFill>
                <a:latin typeface="Apercu Light" panose="020B0303050601040103" pitchFamily="34" charset="0"/>
              </a:rPr>
              <a:t>Being at risk for nutritional deficiency</a:t>
            </a:r>
          </a:p>
          <a:p>
            <a:endParaRPr lang="en-US" dirty="0"/>
          </a:p>
        </p:txBody>
      </p:sp>
    </p:spTree>
    <p:extLst>
      <p:ext uri="{BB962C8B-B14F-4D97-AF65-F5344CB8AC3E}">
        <p14:creationId xmlns:p14="http://schemas.microsoft.com/office/powerpoint/2010/main" val="347254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of the flexible services program requires ACOs to partner with community-based organizations who are known and trusted by communities and have expertise in food security and nutrition to provide services instead of stretching themselves to be experts in another arena outside of healthcare provision.</a:t>
            </a:r>
          </a:p>
          <a:p>
            <a:endParaRPr lang="en-US" dirty="0"/>
          </a:p>
          <a:p>
            <a:r>
              <a:rPr lang="en-US" dirty="0"/>
              <a:t>We worked with our partners to design the programming that we offer to meet the needs of their patients.  And we have adapted the services offered based on their target populations.</a:t>
            </a:r>
          </a:p>
          <a:p>
            <a:r>
              <a:rPr lang="en-US" dirty="0"/>
              <a:t>We maintain close communication with standing meetings (biweekly) to address individual patient cases and to ensure that overarching systems are working as needed.</a:t>
            </a:r>
          </a:p>
          <a:p>
            <a:r>
              <a:rPr lang="en-US" dirty="0"/>
              <a:t>We also work with them on program evaluation to determine if the programming is meeting its stated goals</a:t>
            </a:r>
          </a:p>
        </p:txBody>
      </p:sp>
    </p:spTree>
    <p:extLst>
      <p:ext uri="{BB962C8B-B14F-4D97-AF65-F5344CB8AC3E}">
        <p14:creationId xmlns:p14="http://schemas.microsoft.com/office/powerpoint/2010/main" val="99976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members enrolled in these intensive programs are already experiencing reductions in TCOC while our PB program is showing improvements in food &amp; nutrition security, diet quality, health status, and diabetes control, all which bode well for longer term reductions in utilization and cost – and that we’re working on that data but we know that takes time.  </a:t>
            </a:r>
          </a:p>
          <a:p>
            <a:endParaRPr lang="en-US" dirty="0"/>
          </a:p>
        </p:txBody>
      </p:sp>
    </p:spTree>
    <p:extLst>
      <p:ext uri="{BB962C8B-B14F-4D97-AF65-F5344CB8AC3E}">
        <p14:creationId xmlns:p14="http://schemas.microsoft.com/office/powerpoint/2010/main" val="247687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9768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1_Title Slide with White Signature">
    <p:bg>
      <p:bgPr>
        <a:solidFill>
          <a:schemeClr val="tx2"/>
        </a:solidFill>
        <a:effectLst/>
      </p:bgPr>
    </p:bg>
    <p:spTree>
      <p:nvGrpSpPr>
        <p:cNvPr id="1" name=""/>
        <p:cNvGrpSpPr/>
        <p:nvPr/>
      </p:nvGrpSpPr>
      <p:grpSpPr>
        <a:xfrm>
          <a:off x="0" y="0"/>
          <a:ext cx="0" cy="0"/>
          <a:chOff x="0" y="0"/>
          <a:chExt cx="0" cy="0"/>
        </a:xfrm>
      </p:grpSpPr>
      <p:sp>
        <p:nvSpPr>
          <p:cNvPr id="14" name="Rectangle"/>
          <p:cNvSpPr/>
          <p:nvPr/>
        </p:nvSpPr>
        <p:spPr>
          <a:xfrm>
            <a:off x="-25400" y="4275286"/>
            <a:ext cx="9180711" cy="2594968"/>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sp>
        <p:nvSpPr>
          <p:cNvPr id="15" name="Text Placeholder 1"/>
          <p:cNvSpPr txBox="1">
            <a:spLocks noGrp="1"/>
          </p:cNvSpPr>
          <p:nvPr>
            <p:ph type="body" sz="half" idx="21"/>
          </p:nvPr>
        </p:nvSpPr>
        <p:spPr>
          <a:xfrm>
            <a:off x="1123354" y="1674075"/>
            <a:ext cx="6883203" cy="2594968"/>
          </a:xfrm>
          <a:prstGeom prst="rect">
            <a:avLst/>
          </a:prstGeom>
        </p:spPr>
        <p:txBody>
          <a:bodyPr anchor="b">
            <a:normAutofit/>
          </a:bodyPr>
          <a:lstStyle>
            <a:lvl1pPr marL="0" indent="0">
              <a:lnSpc>
                <a:spcPct val="70000"/>
              </a:lnSpc>
              <a:spcBef>
                <a:spcPts val="0"/>
              </a:spcBef>
              <a:buClrTx/>
              <a:buSzTx/>
              <a:buNone/>
              <a:defRPr sz="5600" b="1" cap="all" baseline="0">
                <a:solidFill>
                  <a:schemeClr val="bg2"/>
                </a:solidFill>
                <a:latin typeface="Galano Grotesque" pitchFamily="2" charset="77"/>
                <a:ea typeface="Galano Grotesque"/>
                <a:cs typeface="Galano Grotesque"/>
                <a:sym typeface="Galano Grotesque"/>
              </a:defRPr>
            </a:lvl1pPr>
          </a:lstStyle>
          <a:p>
            <a:pPr lvl="0"/>
            <a:r>
              <a:rPr lang="en-US"/>
              <a:t>Click to edit Master text styles</a:t>
            </a:r>
          </a:p>
        </p:txBody>
      </p:sp>
      <p:sp>
        <p:nvSpPr>
          <p:cNvPr id="16" name="Title 2"/>
          <p:cNvSpPr txBox="1">
            <a:spLocks noGrp="1"/>
          </p:cNvSpPr>
          <p:nvPr>
            <p:ph type="body" sz="half" idx="22"/>
          </p:nvPr>
        </p:nvSpPr>
        <p:spPr>
          <a:xfrm>
            <a:off x="1123354" y="4524902"/>
            <a:ext cx="6883203" cy="1856768"/>
          </a:xfrm>
          <a:prstGeom prst="rect">
            <a:avLst/>
          </a:prstGeom>
        </p:spPr>
        <p:txBody>
          <a:bodyPr>
            <a:normAutofit/>
          </a:bodyPr>
          <a:lstStyle/>
          <a:p>
            <a:pPr marL="0" lvl="0" indent="0">
              <a:spcBef>
                <a:spcPts val="0"/>
              </a:spcBef>
              <a:buClrTx/>
              <a:buSzTx/>
              <a:buNone/>
              <a:defRPr sz="5000" b="1">
                <a:solidFill>
                  <a:srgbClr val="2A2A2A"/>
                </a:solidFill>
                <a:latin typeface="Galano Grotesque"/>
                <a:ea typeface="Galano Grotesque"/>
                <a:cs typeface="Galano Grotesque"/>
                <a:sym typeface="Galano Grotesque"/>
              </a:defRPr>
            </a:pPr>
            <a:r>
              <a:rPr lang="en-US" sz="2000" b="0" cap="all">
                <a:latin typeface="Apercu Bold"/>
                <a:sym typeface="Apercu Bold"/>
              </a:rPr>
              <a:t>Click to edit Master text styles</a:t>
            </a:r>
          </a:p>
          <a:p>
            <a:pPr marL="0" lvl="1" indent="0">
              <a:spcBef>
                <a:spcPts val="0"/>
              </a:spcBef>
              <a:buClrTx/>
              <a:buSzTx/>
              <a:buNone/>
              <a:defRPr sz="5000" b="1">
                <a:solidFill>
                  <a:srgbClr val="2A2A2A"/>
                </a:solidFill>
                <a:latin typeface="Galano Grotesque"/>
                <a:ea typeface="Galano Grotesque"/>
                <a:cs typeface="Galano Grotesque"/>
                <a:sym typeface="Galano Grotesque"/>
              </a:defRPr>
            </a:pPr>
            <a:r>
              <a:rPr lang="en-US" sz="2000" b="0" cap="all">
                <a:latin typeface="Apercu Bold"/>
                <a:sym typeface="Apercu Bold"/>
              </a:rPr>
              <a:t>Second level</a:t>
            </a:r>
          </a:p>
          <a:p>
            <a:pPr marL="0" lvl="2" indent="0">
              <a:spcBef>
                <a:spcPts val="0"/>
              </a:spcBef>
              <a:buClrTx/>
              <a:buSzTx/>
              <a:buNone/>
              <a:defRPr sz="5000" b="1">
                <a:solidFill>
                  <a:srgbClr val="2A2A2A"/>
                </a:solidFill>
                <a:latin typeface="Galano Grotesque"/>
                <a:ea typeface="Galano Grotesque"/>
                <a:cs typeface="Galano Grotesque"/>
                <a:sym typeface="Galano Grotesque"/>
              </a:defRPr>
            </a:pPr>
            <a:r>
              <a:rPr lang="en-US" sz="2000" b="0" cap="all">
                <a:latin typeface="Apercu Bold"/>
                <a:sym typeface="Apercu Bold"/>
              </a:rPr>
              <a:t>Third level</a:t>
            </a:r>
          </a:p>
        </p:txBody>
      </p:sp>
      <p:pic>
        <p:nvPicPr>
          <p:cNvPr id="17"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04084" y="513611"/>
            <a:ext cx="1878405" cy="569753"/>
          </a:xfrm>
          <a:prstGeom prst="rect">
            <a:avLst/>
          </a:prstGeom>
          <a:ln w="12700">
            <a:miter lim="400000"/>
          </a:ln>
        </p:spPr>
      </p:pic>
      <p:grpSp>
        <p:nvGrpSpPr>
          <p:cNvPr id="7" name="Group 6">
            <a:extLst>
              <a:ext uri="{FF2B5EF4-FFF2-40B4-BE49-F238E27FC236}">
                <a16:creationId xmlns:a16="http://schemas.microsoft.com/office/drawing/2014/main" id="{6D444BBF-C767-C741-9620-482BAC2C9B8A}"/>
              </a:ext>
            </a:extLst>
          </p:cNvPr>
          <p:cNvGrpSpPr/>
          <p:nvPr userDrawn="1"/>
        </p:nvGrpSpPr>
        <p:grpSpPr>
          <a:xfrm>
            <a:off x="7779138" y="0"/>
            <a:ext cx="1364861" cy="1273083"/>
            <a:chOff x="7779138" y="0"/>
            <a:chExt cx="1364861" cy="1273083"/>
          </a:xfrm>
        </p:grpSpPr>
        <p:sp>
          <p:nvSpPr>
            <p:cNvPr id="8" name="Graphic 6">
              <a:extLst>
                <a:ext uri="{FF2B5EF4-FFF2-40B4-BE49-F238E27FC236}">
                  <a16:creationId xmlns:a16="http://schemas.microsoft.com/office/drawing/2014/main" id="{FB6E50F3-DDEC-EE4F-A1B4-A930C2698003}"/>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EB949-D975-D04A-80B1-528C98FD0969}"/>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0" name="Graphic 8">
              <a:extLst>
                <a:ext uri="{FF2B5EF4-FFF2-40B4-BE49-F238E27FC236}">
                  <a16:creationId xmlns:a16="http://schemas.microsoft.com/office/drawing/2014/main" id="{059237A2-35AB-6541-865D-FA8EC210478C}"/>
                </a:ext>
              </a:extLst>
            </p:cNvPr>
            <p:cNvSpPr/>
            <p:nvPr/>
          </p:nvSpPr>
          <p:spPr>
            <a:xfrm rot="5400000">
              <a:off x="7779138"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1" name="Graphic 9">
              <a:extLst>
                <a:ext uri="{FF2B5EF4-FFF2-40B4-BE49-F238E27FC236}">
                  <a16:creationId xmlns:a16="http://schemas.microsoft.com/office/drawing/2014/main" id="{F06CA177-21E2-DD4E-A9EF-4DAE49409A1B}"/>
                </a:ext>
              </a:extLst>
            </p:cNvPr>
            <p:cNvSpPr/>
            <p:nvPr/>
          </p:nvSpPr>
          <p:spPr>
            <a:xfrm rot="5400000">
              <a:off x="816169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2" name="Graphic 10">
              <a:extLst>
                <a:ext uri="{FF2B5EF4-FFF2-40B4-BE49-F238E27FC236}">
                  <a16:creationId xmlns:a16="http://schemas.microsoft.com/office/drawing/2014/main" id="{624408F4-83E2-B942-95F0-B3223E661D46}"/>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ADD6BF40-EC78-3E45-BB77-67A435E15701}"/>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EB4D41BA-CFA3-F042-9A45-915B09C956A2}"/>
                </a:ext>
              </a:extLst>
            </p:cNvPr>
            <p:cNvSpPr/>
            <p:nvPr/>
          </p:nvSpPr>
          <p:spPr>
            <a:xfrm rot="5400000">
              <a:off x="7779138"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0" name="Graphic 18">
              <a:extLst>
                <a:ext uri="{FF2B5EF4-FFF2-40B4-BE49-F238E27FC236}">
                  <a16:creationId xmlns:a16="http://schemas.microsoft.com/office/drawing/2014/main" id="{A826D09C-DCA6-4A40-843E-682CD3EA7E08}"/>
                </a:ext>
              </a:extLst>
            </p:cNvPr>
            <p:cNvSpPr/>
            <p:nvPr/>
          </p:nvSpPr>
          <p:spPr>
            <a:xfrm rot="5400000">
              <a:off x="816169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1" name="Graphic 19">
              <a:extLst>
                <a:ext uri="{FF2B5EF4-FFF2-40B4-BE49-F238E27FC236}">
                  <a16:creationId xmlns:a16="http://schemas.microsoft.com/office/drawing/2014/main" id="{4E1CD355-F4AF-0C4C-B33A-809407E0A487}"/>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2" name="Graphic 20">
              <a:extLst>
                <a:ext uri="{FF2B5EF4-FFF2-40B4-BE49-F238E27FC236}">
                  <a16:creationId xmlns:a16="http://schemas.microsoft.com/office/drawing/2014/main" id="{235D2DAE-3ADD-4C48-B8E2-5779780A124E}"/>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3" name="Graphic 21">
              <a:extLst>
                <a:ext uri="{FF2B5EF4-FFF2-40B4-BE49-F238E27FC236}">
                  <a16:creationId xmlns:a16="http://schemas.microsoft.com/office/drawing/2014/main" id="{D2FE1B6B-8752-D049-BDBD-8DE16F7A39FB}"/>
                </a:ext>
              </a:extLst>
            </p:cNvPr>
            <p:cNvSpPr/>
            <p:nvPr/>
          </p:nvSpPr>
          <p:spPr>
            <a:xfrm rot="5400000">
              <a:off x="7779138"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4" name="Graphic 22">
              <a:extLst>
                <a:ext uri="{FF2B5EF4-FFF2-40B4-BE49-F238E27FC236}">
                  <a16:creationId xmlns:a16="http://schemas.microsoft.com/office/drawing/2014/main" id="{B3805783-88B4-C949-A76D-99FFAF635506}"/>
                </a:ext>
              </a:extLst>
            </p:cNvPr>
            <p:cNvSpPr/>
            <p:nvPr/>
          </p:nvSpPr>
          <p:spPr>
            <a:xfrm rot="5400000">
              <a:off x="816169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FA9A58F7-95C7-D044-9452-EC460141F8A6}"/>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6" name="Graphic 24">
              <a:extLst>
                <a:ext uri="{FF2B5EF4-FFF2-40B4-BE49-F238E27FC236}">
                  <a16:creationId xmlns:a16="http://schemas.microsoft.com/office/drawing/2014/main" id="{778A88C4-7998-A94B-9733-B072D9799F68}"/>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7" name="Graphic 25">
              <a:extLst>
                <a:ext uri="{FF2B5EF4-FFF2-40B4-BE49-F238E27FC236}">
                  <a16:creationId xmlns:a16="http://schemas.microsoft.com/office/drawing/2014/main" id="{CA2F0D3B-0390-1F44-8DF6-5E476D89B3A0}"/>
                </a:ext>
              </a:extLst>
            </p:cNvPr>
            <p:cNvSpPr/>
            <p:nvPr/>
          </p:nvSpPr>
          <p:spPr>
            <a:xfrm rot="5400000">
              <a:off x="7779138"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8" name="Graphic 26">
              <a:extLst>
                <a:ext uri="{FF2B5EF4-FFF2-40B4-BE49-F238E27FC236}">
                  <a16:creationId xmlns:a16="http://schemas.microsoft.com/office/drawing/2014/main" id="{6B2D634C-067F-404B-8A4C-93271A6611C0}"/>
                </a:ext>
              </a:extLst>
            </p:cNvPr>
            <p:cNvSpPr/>
            <p:nvPr/>
          </p:nvSpPr>
          <p:spPr>
            <a:xfrm rot="5400000">
              <a:off x="816169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spTree>
    <p:extLst>
      <p:ext uri="{BB962C8B-B14F-4D97-AF65-F5344CB8AC3E}">
        <p14:creationId xmlns:p14="http://schemas.microsoft.com/office/powerpoint/2010/main" val="2265988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695920" y="954508"/>
            <a:ext cx="7752160" cy="4042423"/>
          </a:xfrm>
          <a:prstGeom prst="rect">
            <a:avLst/>
          </a:prstGeom>
        </p:spPr>
        <p:txBody>
          <a:bodyPr anchor="t"/>
          <a:lstStyle>
            <a:lvl1pPr marL="0" indent="0" algn="l">
              <a:lnSpc>
                <a:spcPct val="100000"/>
              </a:lnSpc>
              <a:spcBef>
                <a:spcPts val="0"/>
              </a:spcBef>
              <a:buClrTx/>
              <a:buSzTx/>
              <a:buNone/>
              <a:defRPr sz="4800" b="1" i="0" cap="none" baseline="0">
                <a:solidFill>
                  <a:schemeClr val="bg1"/>
                </a:solidFill>
                <a:latin typeface="Galano Grotesque SemiBold" pitchFamily="2" charset="77"/>
                <a:ea typeface="Galano Grotesque SemiBold" pitchFamily="2" charset="77"/>
                <a:cs typeface="Galano Grotesque SemiBold" pitchFamily="2" charset="77"/>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r>
              <a:rPr lang="en-US" dirty="0"/>
              <a:t>“There is no reason any child should sit in a classroom with an empty stomach and suffer in silence."</a:t>
            </a:r>
            <a:endParaRPr dirty="0"/>
          </a:p>
          <a:p>
            <a:pPr lvl="1"/>
            <a:endParaRPr dirty="0"/>
          </a:p>
          <a:p>
            <a:pPr lvl="2"/>
            <a:endParaRPr dirty="0"/>
          </a:p>
          <a:p>
            <a:pPr lvl="3"/>
            <a:endParaRPr dirty="0"/>
          </a:p>
          <a:p>
            <a:pPr lvl="4"/>
            <a:endParaRPr dirty="0"/>
          </a:p>
        </p:txBody>
      </p:sp>
      <p:sp>
        <p:nvSpPr>
          <p:cNvPr id="8" name="Rectangle">
            <a:extLst>
              <a:ext uri="{FF2B5EF4-FFF2-40B4-BE49-F238E27FC236}">
                <a16:creationId xmlns:a16="http://schemas.microsoft.com/office/drawing/2014/main" id="{877417D0-7405-A241-9C4C-0165B3254C77}"/>
              </a:ext>
            </a:extLst>
          </p:cNvPr>
          <p:cNvSpPr/>
          <p:nvPr userDrawn="1"/>
        </p:nvSpPr>
        <p:spPr>
          <a:xfrm>
            <a:off x="-4557" y="6261100"/>
            <a:ext cx="914855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9" name="Image" descr="Image">
            <a:extLst>
              <a:ext uri="{FF2B5EF4-FFF2-40B4-BE49-F238E27FC236}">
                <a16:creationId xmlns:a16="http://schemas.microsoft.com/office/drawing/2014/main" id="{1E3860AB-7C14-1B4D-A0ED-0400EB29FAEC}"/>
              </a:ext>
            </a:extLst>
          </p:cNvPr>
          <p:cNvPicPr>
            <a:picLocks noChangeAspect="1"/>
          </p:cNvPicPr>
          <p:nvPr userDrawn="1"/>
        </p:nvPicPr>
        <p:blipFill>
          <a:blip r:embed="rId2"/>
          <a:stretch>
            <a:fillRect/>
          </a:stretch>
        </p:blipFill>
        <p:spPr>
          <a:xfrm>
            <a:off x="211810" y="6380843"/>
            <a:ext cx="1455980" cy="318977"/>
          </a:xfrm>
          <a:prstGeom prst="rect">
            <a:avLst/>
          </a:prstGeom>
          <a:ln w="12700">
            <a:miter lim="400000"/>
          </a:ln>
        </p:spPr>
      </p:pic>
      <p:sp>
        <p:nvSpPr>
          <p:cNvPr id="10" name="Slide Number">
            <a:extLst>
              <a:ext uri="{FF2B5EF4-FFF2-40B4-BE49-F238E27FC236}">
                <a16:creationId xmlns:a16="http://schemas.microsoft.com/office/drawing/2014/main" id="{7A98AD0C-A6C8-C044-873F-4C5F3AE3AD01}"/>
              </a:ext>
            </a:extLst>
          </p:cNvPr>
          <p:cNvSpPr txBox="1">
            <a:spLocks noGrp="1"/>
          </p:cNvSpPr>
          <p:nvPr>
            <p:ph type="sldNum" sz="quarter" idx="2"/>
          </p:nvPr>
        </p:nvSpPr>
        <p:spPr>
          <a:xfrm>
            <a:off x="8528546" y="6459667"/>
            <a:ext cx="196354" cy="161329"/>
          </a:xfrm>
          <a:prstGeom prst="rect">
            <a:avLst/>
          </a:prstGeom>
        </p:spPr>
        <p:txBody>
          <a:bodyPr wrap="square"/>
          <a:lstStyle/>
          <a:p>
            <a:fld id="{86CB4B4D-7CA3-9044-876B-883B54F8677D}" type="slidenum">
              <a:t>‹#›</a:t>
            </a:fld>
            <a:endParaRPr dirty="0"/>
          </a:p>
        </p:txBody>
      </p:sp>
      <p:sp>
        <p:nvSpPr>
          <p:cNvPr id="4" name="Text Placeholder 3">
            <a:extLst>
              <a:ext uri="{FF2B5EF4-FFF2-40B4-BE49-F238E27FC236}">
                <a16:creationId xmlns:a16="http://schemas.microsoft.com/office/drawing/2014/main" id="{079C101C-AFEE-854A-923B-4E5C9E8F7574}"/>
              </a:ext>
            </a:extLst>
          </p:cNvPr>
          <p:cNvSpPr>
            <a:spLocks noGrp="1"/>
          </p:cNvSpPr>
          <p:nvPr>
            <p:ph type="body" sz="quarter" idx="10" hasCustomPrompt="1"/>
          </p:nvPr>
        </p:nvSpPr>
        <p:spPr>
          <a:xfrm>
            <a:off x="695920" y="5116674"/>
            <a:ext cx="7752160" cy="284813"/>
          </a:xfrm>
        </p:spPr>
        <p:txBody>
          <a:bodyPr/>
          <a:lstStyle>
            <a:lvl1pPr marL="0" indent="0">
              <a:buNone/>
              <a:defRPr sz="1600" b="1" i="0">
                <a:solidFill>
                  <a:schemeClr val="bg1"/>
                </a:solidFill>
                <a:highlight>
                  <a:srgbClr val="FE0790"/>
                </a:highlight>
                <a:latin typeface="Apercu" panose="02000506040000020004" pitchFamily="2" charset="77"/>
              </a:defRPr>
            </a:lvl1pPr>
            <a:lvl2pPr marL="342899" indent="0">
              <a:buNone/>
              <a:defRPr/>
            </a:lvl2pPr>
            <a:lvl3pPr marL="684212" indent="0">
              <a:buNone/>
              <a:defRPr/>
            </a:lvl3pPr>
            <a:lvl4pPr marL="0" indent="0">
              <a:buNone/>
              <a:defRPr/>
            </a:lvl4pPr>
            <a:lvl5pPr marL="911225" indent="0">
              <a:buNone/>
              <a:defRPr/>
            </a:lvl5pPr>
          </a:lstStyle>
          <a:p>
            <a:pPr lvl="0"/>
            <a:r>
              <a:rPr lang="en-US" dirty="0"/>
              <a:t>SPEAKER NAME, ORG</a:t>
            </a:r>
          </a:p>
        </p:txBody>
      </p:sp>
      <p:grpSp>
        <p:nvGrpSpPr>
          <p:cNvPr id="28" name="Group 27">
            <a:extLst>
              <a:ext uri="{FF2B5EF4-FFF2-40B4-BE49-F238E27FC236}">
                <a16:creationId xmlns:a16="http://schemas.microsoft.com/office/drawing/2014/main" id="{5C0EF248-1E41-AC43-99EB-B528DF6F8A77}"/>
              </a:ext>
            </a:extLst>
          </p:cNvPr>
          <p:cNvGrpSpPr/>
          <p:nvPr userDrawn="1"/>
        </p:nvGrpSpPr>
        <p:grpSpPr>
          <a:xfrm rot="5400000">
            <a:off x="7459508" y="-1098737"/>
            <a:ext cx="585756" cy="2783228"/>
            <a:chOff x="8558244" y="0"/>
            <a:chExt cx="585756" cy="2783228"/>
          </a:xfrm>
        </p:grpSpPr>
        <p:sp>
          <p:nvSpPr>
            <p:cNvPr id="29" name="Graphic 6">
              <a:extLst>
                <a:ext uri="{FF2B5EF4-FFF2-40B4-BE49-F238E27FC236}">
                  <a16:creationId xmlns:a16="http://schemas.microsoft.com/office/drawing/2014/main" id="{79A77801-D139-7E4A-9CBA-B73F64BDBEDF}"/>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30" name="Graphic 7">
              <a:extLst>
                <a:ext uri="{FF2B5EF4-FFF2-40B4-BE49-F238E27FC236}">
                  <a16:creationId xmlns:a16="http://schemas.microsoft.com/office/drawing/2014/main" id="{46E44633-524A-D34A-BBA7-7B71D9ADB11A}"/>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31" name="Graphic 8">
              <a:extLst>
                <a:ext uri="{FF2B5EF4-FFF2-40B4-BE49-F238E27FC236}">
                  <a16:creationId xmlns:a16="http://schemas.microsoft.com/office/drawing/2014/main" id="{12524870-89FD-004C-8D4C-D8E3EB81C3FB}"/>
                </a:ext>
              </a:extLst>
            </p:cNvPr>
            <p:cNvSpPr/>
            <p:nvPr/>
          </p:nvSpPr>
          <p:spPr>
            <a:xfrm rot="5400000">
              <a:off x="8558244"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32" name="Graphic 9">
              <a:extLst>
                <a:ext uri="{FF2B5EF4-FFF2-40B4-BE49-F238E27FC236}">
                  <a16:creationId xmlns:a16="http://schemas.microsoft.com/office/drawing/2014/main" id="{39B88AD8-C857-634F-A93E-B4ACC1825ABA}"/>
                </a:ext>
              </a:extLst>
            </p:cNvPr>
            <p:cNvSpPr/>
            <p:nvPr/>
          </p:nvSpPr>
          <p:spPr>
            <a:xfrm rot="5400000">
              <a:off x="8940800"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5D1867BC-F354-7A43-8119-C50EB0496D94}"/>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34" name="Graphic 11">
              <a:extLst>
                <a:ext uri="{FF2B5EF4-FFF2-40B4-BE49-F238E27FC236}">
                  <a16:creationId xmlns:a16="http://schemas.microsoft.com/office/drawing/2014/main" id="{03DB6952-9CEE-8E4E-AB2A-8041106D3CE3}"/>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E27CACDA-E797-E14F-B094-4AD4CA7DF427}"/>
                </a:ext>
              </a:extLst>
            </p:cNvPr>
            <p:cNvSpPr/>
            <p:nvPr/>
          </p:nvSpPr>
          <p:spPr>
            <a:xfrm rot="5400000">
              <a:off x="8558244"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36" name="Graphic 18">
              <a:extLst>
                <a:ext uri="{FF2B5EF4-FFF2-40B4-BE49-F238E27FC236}">
                  <a16:creationId xmlns:a16="http://schemas.microsoft.com/office/drawing/2014/main" id="{E8E4E533-F28A-B048-AE87-0374027440A0}"/>
                </a:ext>
              </a:extLst>
            </p:cNvPr>
            <p:cNvSpPr/>
            <p:nvPr/>
          </p:nvSpPr>
          <p:spPr>
            <a:xfrm rot="5400000">
              <a:off x="8940800"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38" name="Graphic 19">
              <a:extLst>
                <a:ext uri="{FF2B5EF4-FFF2-40B4-BE49-F238E27FC236}">
                  <a16:creationId xmlns:a16="http://schemas.microsoft.com/office/drawing/2014/main" id="{FB4396AD-AE9E-9647-9DCF-9F4DBB3BD743}"/>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39" name="Graphic 20">
              <a:extLst>
                <a:ext uri="{FF2B5EF4-FFF2-40B4-BE49-F238E27FC236}">
                  <a16:creationId xmlns:a16="http://schemas.microsoft.com/office/drawing/2014/main" id="{1FF38D78-88A6-CF46-8136-908CE8D0F580}"/>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0" name="Graphic 21">
              <a:extLst>
                <a:ext uri="{FF2B5EF4-FFF2-40B4-BE49-F238E27FC236}">
                  <a16:creationId xmlns:a16="http://schemas.microsoft.com/office/drawing/2014/main" id="{DD273CB4-0F62-FA4B-BE03-C05502E6F830}"/>
                </a:ext>
              </a:extLst>
            </p:cNvPr>
            <p:cNvSpPr/>
            <p:nvPr/>
          </p:nvSpPr>
          <p:spPr>
            <a:xfrm rot="5400000">
              <a:off x="8558244" y="220527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1" name="Graphic 22">
              <a:extLst>
                <a:ext uri="{FF2B5EF4-FFF2-40B4-BE49-F238E27FC236}">
                  <a16:creationId xmlns:a16="http://schemas.microsoft.com/office/drawing/2014/main" id="{A4773509-8D7F-D944-B7A4-D5F947B8D841}"/>
                </a:ext>
              </a:extLst>
            </p:cNvPr>
            <p:cNvSpPr/>
            <p:nvPr/>
          </p:nvSpPr>
          <p:spPr>
            <a:xfrm rot="5400000">
              <a:off x="8940800" y="220527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dirty="0"/>
            </a:p>
          </p:txBody>
        </p:sp>
        <p:sp>
          <p:nvSpPr>
            <p:cNvPr id="42" name="Graphic 23">
              <a:extLst>
                <a:ext uri="{FF2B5EF4-FFF2-40B4-BE49-F238E27FC236}">
                  <a16:creationId xmlns:a16="http://schemas.microsoft.com/office/drawing/2014/main" id="{9AB97665-39B2-3541-A8E5-C17F3C2B7EC9}"/>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3" name="Graphic 24">
              <a:extLst>
                <a:ext uri="{FF2B5EF4-FFF2-40B4-BE49-F238E27FC236}">
                  <a16:creationId xmlns:a16="http://schemas.microsoft.com/office/drawing/2014/main" id="{FCB797E3-A7F4-4D41-9398-E8FDAF0DE9FE}"/>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4" name="Graphic 25">
              <a:extLst>
                <a:ext uri="{FF2B5EF4-FFF2-40B4-BE49-F238E27FC236}">
                  <a16:creationId xmlns:a16="http://schemas.microsoft.com/office/drawing/2014/main" id="{823B1590-00CC-4B4E-AAA0-0132EF8ABD37}"/>
                </a:ext>
              </a:extLst>
            </p:cNvPr>
            <p:cNvSpPr/>
            <p:nvPr/>
          </p:nvSpPr>
          <p:spPr>
            <a:xfrm rot="5400000">
              <a:off x="8558244" y="258002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dirty="0"/>
            </a:p>
          </p:txBody>
        </p:sp>
        <p:sp>
          <p:nvSpPr>
            <p:cNvPr id="45" name="Graphic 26">
              <a:extLst>
                <a:ext uri="{FF2B5EF4-FFF2-40B4-BE49-F238E27FC236}">
                  <a16:creationId xmlns:a16="http://schemas.microsoft.com/office/drawing/2014/main" id="{701C2DFC-7501-BD48-8871-EB062F9622A2}"/>
                </a:ext>
              </a:extLst>
            </p:cNvPr>
            <p:cNvSpPr/>
            <p:nvPr/>
          </p:nvSpPr>
          <p:spPr>
            <a:xfrm rot="5400000">
              <a:off x="8940801" y="258002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grpSp>
      <p:sp>
        <p:nvSpPr>
          <p:cNvPr id="24" name="Rectangle">
            <a:extLst>
              <a:ext uri="{FF2B5EF4-FFF2-40B4-BE49-F238E27FC236}">
                <a16:creationId xmlns:a16="http://schemas.microsoft.com/office/drawing/2014/main" id="{149B3A88-289F-AC4B-8643-46B2AF3D6017}"/>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5" name="Image" descr="Image">
            <a:extLst>
              <a:ext uri="{FF2B5EF4-FFF2-40B4-BE49-F238E27FC236}">
                <a16:creationId xmlns:a16="http://schemas.microsoft.com/office/drawing/2014/main" id="{1E5B0B31-A630-E347-ACAD-F9C889CE1FCC}"/>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26" name="Slide Number">
            <a:extLst>
              <a:ext uri="{FF2B5EF4-FFF2-40B4-BE49-F238E27FC236}">
                <a16:creationId xmlns:a16="http://schemas.microsoft.com/office/drawing/2014/main" id="{1731333A-BEDC-654A-AC0B-1FBCE67B9FD2}"/>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68304070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Quote">
    <p:bg>
      <p:bgPr>
        <a:solidFill>
          <a:schemeClr val="accent2"/>
        </a:solid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695920" y="954508"/>
            <a:ext cx="7752160" cy="4042423"/>
          </a:xfrm>
          <a:prstGeom prst="rect">
            <a:avLst/>
          </a:prstGeom>
        </p:spPr>
        <p:txBody>
          <a:bodyPr anchor="t"/>
          <a:lstStyle>
            <a:lvl1pPr marL="0" indent="0" algn="l">
              <a:lnSpc>
                <a:spcPct val="100000"/>
              </a:lnSpc>
              <a:spcBef>
                <a:spcPts val="0"/>
              </a:spcBef>
              <a:buClrTx/>
              <a:buSzTx/>
              <a:buNone/>
              <a:defRPr sz="4800" b="1" i="0" cap="none" baseline="0">
                <a:solidFill>
                  <a:schemeClr val="tx1"/>
                </a:solidFill>
                <a:latin typeface="Galano Grotesque SemiBold" pitchFamily="2" charset="77"/>
                <a:ea typeface="Galano Grotesque SemiBold" pitchFamily="2" charset="77"/>
                <a:cs typeface="Galano Grotesque SemiBold" pitchFamily="2" charset="77"/>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r>
              <a:rPr lang="en-US" dirty="0"/>
              <a:t>“There is no reason any child should sit in a classroom with an empty stomach and suffer in silence."</a:t>
            </a:r>
            <a:endParaRPr dirty="0"/>
          </a:p>
          <a:p>
            <a:pPr lvl="1"/>
            <a:endParaRPr dirty="0"/>
          </a:p>
          <a:p>
            <a:pPr lvl="2"/>
            <a:endParaRPr dirty="0"/>
          </a:p>
          <a:p>
            <a:pPr lvl="3"/>
            <a:endParaRPr dirty="0"/>
          </a:p>
          <a:p>
            <a:pPr lvl="4"/>
            <a:endParaRPr dirty="0"/>
          </a:p>
        </p:txBody>
      </p:sp>
      <p:sp>
        <p:nvSpPr>
          <p:cNvPr id="8" name="Rectangle">
            <a:extLst>
              <a:ext uri="{FF2B5EF4-FFF2-40B4-BE49-F238E27FC236}">
                <a16:creationId xmlns:a16="http://schemas.microsoft.com/office/drawing/2014/main" id="{877417D0-7405-A241-9C4C-0165B3254C77}"/>
              </a:ext>
            </a:extLst>
          </p:cNvPr>
          <p:cNvSpPr/>
          <p:nvPr userDrawn="1"/>
        </p:nvSpPr>
        <p:spPr>
          <a:xfrm>
            <a:off x="-455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9" name="Image" descr="Image">
            <a:extLst>
              <a:ext uri="{FF2B5EF4-FFF2-40B4-BE49-F238E27FC236}">
                <a16:creationId xmlns:a16="http://schemas.microsoft.com/office/drawing/2014/main" id="{1E3860AB-7C14-1B4D-A0ED-0400EB29FAEC}"/>
              </a:ext>
            </a:extLst>
          </p:cNvPr>
          <p:cNvPicPr>
            <a:picLocks noChangeAspect="1"/>
          </p:cNvPicPr>
          <p:nvPr userDrawn="1"/>
        </p:nvPicPr>
        <p:blipFill>
          <a:blip r:embed="rId2"/>
          <a:stretch>
            <a:fillRect/>
          </a:stretch>
        </p:blipFill>
        <p:spPr>
          <a:xfrm>
            <a:off x="211810" y="6380843"/>
            <a:ext cx="1455980" cy="318977"/>
          </a:xfrm>
          <a:prstGeom prst="rect">
            <a:avLst/>
          </a:prstGeom>
          <a:ln w="12700">
            <a:miter lim="400000"/>
          </a:ln>
        </p:spPr>
      </p:pic>
      <p:sp>
        <p:nvSpPr>
          <p:cNvPr id="10" name="Slide Number">
            <a:extLst>
              <a:ext uri="{FF2B5EF4-FFF2-40B4-BE49-F238E27FC236}">
                <a16:creationId xmlns:a16="http://schemas.microsoft.com/office/drawing/2014/main" id="{7A98AD0C-A6C8-C044-873F-4C5F3AE3AD01}"/>
              </a:ext>
            </a:extLst>
          </p:cNvPr>
          <p:cNvSpPr txBox="1">
            <a:spLocks noGrp="1"/>
          </p:cNvSpPr>
          <p:nvPr>
            <p:ph type="sldNum" sz="quarter" idx="2"/>
          </p:nvPr>
        </p:nvSpPr>
        <p:spPr>
          <a:xfrm>
            <a:off x="8528546" y="6459667"/>
            <a:ext cx="196354" cy="161329"/>
          </a:xfrm>
          <a:prstGeom prst="rect">
            <a:avLst/>
          </a:prstGeom>
        </p:spPr>
        <p:txBody>
          <a:bodyPr wrap="square"/>
          <a:lstStyle/>
          <a:p>
            <a:fld id="{86CB4B4D-7CA3-9044-876B-883B54F8677D}" type="slidenum">
              <a:t>‹#›</a:t>
            </a:fld>
            <a:endParaRPr dirty="0"/>
          </a:p>
        </p:txBody>
      </p:sp>
      <p:sp>
        <p:nvSpPr>
          <p:cNvPr id="4" name="Text Placeholder 3">
            <a:extLst>
              <a:ext uri="{FF2B5EF4-FFF2-40B4-BE49-F238E27FC236}">
                <a16:creationId xmlns:a16="http://schemas.microsoft.com/office/drawing/2014/main" id="{079C101C-AFEE-854A-923B-4E5C9E8F7574}"/>
              </a:ext>
            </a:extLst>
          </p:cNvPr>
          <p:cNvSpPr>
            <a:spLocks noGrp="1"/>
          </p:cNvSpPr>
          <p:nvPr>
            <p:ph type="body" sz="quarter" idx="10" hasCustomPrompt="1"/>
          </p:nvPr>
        </p:nvSpPr>
        <p:spPr>
          <a:xfrm>
            <a:off x="695920" y="5116674"/>
            <a:ext cx="7752160" cy="284813"/>
          </a:xfrm>
        </p:spPr>
        <p:txBody>
          <a:bodyPr/>
          <a:lstStyle>
            <a:lvl1pPr marL="0" indent="0">
              <a:buNone/>
              <a:defRPr sz="1600" b="1" i="0">
                <a:solidFill>
                  <a:schemeClr val="bg1"/>
                </a:solidFill>
                <a:highlight>
                  <a:srgbClr val="FE0790"/>
                </a:highlight>
                <a:latin typeface="Apercu" panose="02000506040000020004" pitchFamily="2" charset="77"/>
              </a:defRPr>
            </a:lvl1pPr>
            <a:lvl2pPr marL="342899" indent="0">
              <a:buNone/>
              <a:defRPr/>
            </a:lvl2pPr>
            <a:lvl3pPr marL="684212" indent="0">
              <a:buNone/>
              <a:defRPr/>
            </a:lvl3pPr>
            <a:lvl4pPr marL="0" indent="0">
              <a:buNone/>
              <a:defRPr/>
            </a:lvl4pPr>
            <a:lvl5pPr marL="911225" indent="0">
              <a:buNone/>
              <a:defRPr/>
            </a:lvl5pPr>
          </a:lstStyle>
          <a:p>
            <a:pPr lvl="0"/>
            <a:r>
              <a:rPr lang="en-US" dirty="0"/>
              <a:t>SPEAKER NAME, ORG</a:t>
            </a:r>
          </a:p>
        </p:txBody>
      </p:sp>
      <p:grpSp>
        <p:nvGrpSpPr>
          <p:cNvPr id="45" name="Group 44">
            <a:extLst>
              <a:ext uri="{FF2B5EF4-FFF2-40B4-BE49-F238E27FC236}">
                <a16:creationId xmlns:a16="http://schemas.microsoft.com/office/drawing/2014/main" id="{B0687E68-3E30-7842-A5D3-21AD6434E2FD}"/>
              </a:ext>
            </a:extLst>
          </p:cNvPr>
          <p:cNvGrpSpPr/>
          <p:nvPr userDrawn="1"/>
        </p:nvGrpSpPr>
        <p:grpSpPr>
          <a:xfrm rot="5400000">
            <a:off x="7459508" y="-1098737"/>
            <a:ext cx="585756" cy="2783228"/>
            <a:chOff x="8558244" y="0"/>
            <a:chExt cx="585756" cy="2783228"/>
          </a:xfrm>
        </p:grpSpPr>
        <p:sp>
          <p:nvSpPr>
            <p:cNvPr id="46" name="Graphic 6">
              <a:extLst>
                <a:ext uri="{FF2B5EF4-FFF2-40B4-BE49-F238E27FC236}">
                  <a16:creationId xmlns:a16="http://schemas.microsoft.com/office/drawing/2014/main" id="{685C4443-6723-9C47-A777-AA5CCDFF2704}"/>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7" name="Graphic 7">
              <a:extLst>
                <a:ext uri="{FF2B5EF4-FFF2-40B4-BE49-F238E27FC236}">
                  <a16:creationId xmlns:a16="http://schemas.microsoft.com/office/drawing/2014/main" id="{AEA3D57A-9EDE-C644-BA5E-0DDC747B8D55}"/>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8" name="Graphic 8">
              <a:extLst>
                <a:ext uri="{FF2B5EF4-FFF2-40B4-BE49-F238E27FC236}">
                  <a16:creationId xmlns:a16="http://schemas.microsoft.com/office/drawing/2014/main" id="{766D9098-1B3D-0F45-89D1-CCE72BC88C80}"/>
                </a:ext>
              </a:extLst>
            </p:cNvPr>
            <p:cNvSpPr/>
            <p:nvPr/>
          </p:nvSpPr>
          <p:spPr>
            <a:xfrm rot="5400000">
              <a:off x="8558244"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9" name="Graphic 9">
              <a:extLst>
                <a:ext uri="{FF2B5EF4-FFF2-40B4-BE49-F238E27FC236}">
                  <a16:creationId xmlns:a16="http://schemas.microsoft.com/office/drawing/2014/main" id="{427D4E76-33E0-E14B-8B16-CAF8023458BB}"/>
                </a:ext>
              </a:extLst>
            </p:cNvPr>
            <p:cNvSpPr/>
            <p:nvPr/>
          </p:nvSpPr>
          <p:spPr>
            <a:xfrm rot="5400000">
              <a:off x="8940800"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0" name="Graphic 10">
              <a:extLst>
                <a:ext uri="{FF2B5EF4-FFF2-40B4-BE49-F238E27FC236}">
                  <a16:creationId xmlns:a16="http://schemas.microsoft.com/office/drawing/2014/main" id="{44C39564-3B86-7F42-B78D-1CBAC69EEE8E}"/>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1" name="Graphic 11">
              <a:extLst>
                <a:ext uri="{FF2B5EF4-FFF2-40B4-BE49-F238E27FC236}">
                  <a16:creationId xmlns:a16="http://schemas.microsoft.com/office/drawing/2014/main" id="{64604D11-E325-CE4C-9717-A7A28BCFAA21}"/>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2" name="Graphic 12">
              <a:extLst>
                <a:ext uri="{FF2B5EF4-FFF2-40B4-BE49-F238E27FC236}">
                  <a16:creationId xmlns:a16="http://schemas.microsoft.com/office/drawing/2014/main" id="{419758B1-0B1E-0F4C-BF05-EC6E2CF14770}"/>
                </a:ext>
              </a:extLst>
            </p:cNvPr>
            <p:cNvSpPr/>
            <p:nvPr/>
          </p:nvSpPr>
          <p:spPr>
            <a:xfrm rot="5400000">
              <a:off x="8558244"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3" name="Graphic 18">
              <a:extLst>
                <a:ext uri="{FF2B5EF4-FFF2-40B4-BE49-F238E27FC236}">
                  <a16:creationId xmlns:a16="http://schemas.microsoft.com/office/drawing/2014/main" id="{7BD0AAEE-8736-184F-99C0-590A22670A7C}"/>
                </a:ext>
              </a:extLst>
            </p:cNvPr>
            <p:cNvSpPr/>
            <p:nvPr/>
          </p:nvSpPr>
          <p:spPr>
            <a:xfrm rot="5400000">
              <a:off x="8940800"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4" name="Graphic 19">
              <a:extLst>
                <a:ext uri="{FF2B5EF4-FFF2-40B4-BE49-F238E27FC236}">
                  <a16:creationId xmlns:a16="http://schemas.microsoft.com/office/drawing/2014/main" id="{C7979798-6638-8649-9251-6C219B059400}"/>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5" name="Graphic 20">
              <a:extLst>
                <a:ext uri="{FF2B5EF4-FFF2-40B4-BE49-F238E27FC236}">
                  <a16:creationId xmlns:a16="http://schemas.microsoft.com/office/drawing/2014/main" id="{AEA2F655-4791-2344-87F1-B5D313F9089F}"/>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6" name="Graphic 21">
              <a:extLst>
                <a:ext uri="{FF2B5EF4-FFF2-40B4-BE49-F238E27FC236}">
                  <a16:creationId xmlns:a16="http://schemas.microsoft.com/office/drawing/2014/main" id="{A4149D98-B65B-214B-B75B-A685C7BE546C}"/>
                </a:ext>
              </a:extLst>
            </p:cNvPr>
            <p:cNvSpPr/>
            <p:nvPr/>
          </p:nvSpPr>
          <p:spPr>
            <a:xfrm rot="5400000">
              <a:off x="8558244" y="220527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7" name="Graphic 22">
              <a:extLst>
                <a:ext uri="{FF2B5EF4-FFF2-40B4-BE49-F238E27FC236}">
                  <a16:creationId xmlns:a16="http://schemas.microsoft.com/office/drawing/2014/main" id="{673C5457-0818-3248-AC90-64F3ED173429}"/>
                </a:ext>
              </a:extLst>
            </p:cNvPr>
            <p:cNvSpPr/>
            <p:nvPr/>
          </p:nvSpPr>
          <p:spPr>
            <a:xfrm rot="5400000">
              <a:off x="8940800" y="220527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dirty="0"/>
            </a:p>
          </p:txBody>
        </p:sp>
        <p:sp>
          <p:nvSpPr>
            <p:cNvPr id="58" name="Graphic 23">
              <a:extLst>
                <a:ext uri="{FF2B5EF4-FFF2-40B4-BE49-F238E27FC236}">
                  <a16:creationId xmlns:a16="http://schemas.microsoft.com/office/drawing/2014/main" id="{1522236D-A4E5-E74E-BB1A-2D870A82E831}"/>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9" name="Graphic 24">
              <a:extLst>
                <a:ext uri="{FF2B5EF4-FFF2-40B4-BE49-F238E27FC236}">
                  <a16:creationId xmlns:a16="http://schemas.microsoft.com/office/drawing/2014/main" id="{8772287D-0FBF-5F4A-8025-B29458B21C50}"/>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60" name="Graphic 25">
              <a:extLst>
                <a:ext uri="{FF2B5EF4-FFF2-40B4-BE49-F238E27FC236}">
                  <a16:creationId xmlns:a16="http://schemas.microsoft.com/office/drawing/2014/main" id="{3BCD26F3-0D97-A947-A304-6E59CFB21FAA}"/>
                </a:ext>
              </a:extLst>
            </p:cNvPr>
            <p:cNvSpPr/>
            <p:nvPr/>
          </p:nvSpPr>
          <p:spPr>
            <a:xfrm rot="5400000">
              <a:off x="8558244" y="258002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dirty="0"/>
            </a:p>
          </p:txBody>
        </p:sp>
        <p:sp>
          <p:nvSpPr>
            <p:cNvPr id="61" name="Graphic 26">
              <a:extLst>
                <a:ext uri="{FF2B5EF4-FFF2-40B4-BE49-F238E27FC236}">
                  <a16:creationId xmlns:a16="http://schemas.microsoft.com/office/drawing/2014/main" id="{E320DBB5-FD73-4B4F-9A64-C4285AE04072}"/>
                </a:ext>
              </a:extLst>
            </p:cNvPr>
            <p:cNvSpPr/>
            <p:nvPr/>
          </p:nvSpPr>
          <p:spPr>
            <a:xfrm rot="5400000">
              <a:off x="8940801" y="258002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grpSp>
      <p:sp>
        <p:nvSpPr>
          <p:cNvPr id="24" name="Rectangle">
            <a:extLst>
              <a:ext uri="{FF2B5EF4-FFF2-40B4-BE49-F238E27FC236}">
                <a16:creationId xmlns:a16="http://schemas.microsoft.com/office/drawing/2014/main" id="{3EEC16B0-5DDD-5143-9B98-54B9884D2EA7}"/>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5" name="Image" descr="Image">
            <a:extLst>
              <a:ext uri="{FF2B5EF4-FFF2-40B4-BE49-F238E27FC236}">
                <a16:creationId xmlns:a16="http://schemas.microsoft.com/office/drawing/2014/main" id="{636C15D6-B24C-7847-956A-D8FF1FF6DA58}"/>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26" name="Slide Number">
            <a:extLst>
              <a:ext uri="{FF2B5EF4-FFF2-40B4-BE49-F238E27FC236}">
                <a16:creationId xmlns:a16="http://schemas.microsoft.com/office/drawing/2014/main" id="{28B8AE20-8329-4941-A1BE-787E7718F6A0}"/>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1005982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rge Text">
    <p:bg>
      <p:bgPr>
        <a:solidFill>
          <a:schemeClr val="accent6"/>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877417D0-7405-A241-9C4C-0165B3254C77}"/>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9" name="Image" descr="Image">
            <a:extLst>
              <a:ext uri="{FF2B5EF4-FFF2-40B4-BE49-F238E27FC236}">
                <a16:creationId xmlns:a16="http://schemas.microsoft.com/office/drawing/2014/main" id="{1E3860AB-7C14-1B4D-A0ED-0400EB29FAEC}"/>
              </a:ext>
            </a:extLst>
          </p:cNvPr>
          <p:cNvPicPr>
            <a:picLocks noChangeAspect="1"/>
          </p:cNvPicPr>
          <p:nvPr userDrawn="1"/>
        </p:nvPicPr>
        <p:blipFill>
          <a:blip r:embed="rId2"/>
          <a:stretch>
            <a:fillRect/>
          </a:stretch>
        </p:blipFill>
        <p:spPr>
          <a:xfrm>
            <a:off x="211810" y="6380843"/>
            <a:ext cx="1455980" cy="318977"/>
          </a:xfrm>
          <a:prstGeom prst="rect">
            <a:avLst/>
          </a:prstGeom>
          <a:ln w="12700">
            <a:miter lim="400000"/>
          </a:ln>
        </p:spPr>
      </p:pic>
      <p:sp>
        <p:nvSpPr>
          <p:cNvPr id="10" name="Slide Number">
            <a:extLst>
              <a:ext uri="{FF2B5EF4-FFF2-40B4-BE49-F238E27FC236}">
                <a16:creationId xmlns:a16="http://schemas.microsoft.com/office/drawing/2014/main" id="{7A98AD0C-A6C8-C044-873F-4C5F3AE3AD01}"/>
              </a:ext>
            </a:extLst>
          </p:cNvPr>
          <p:cNvSpPr txBox="1">
            <a:spLocks noGrp="1"/>
          </p:cNvSpPr>
          <p:nvPr>
            <p:ph type="sldNum" sz="quarter" idx="2"/>
          </p:nvPr>
        </p:nvSpPr>
        <p:spPr>
          <a:xfrm>
            <a:off x="8528546" y="6459667"/>
            <a:ext cx="196354" cy="161329"/>
          </a:xfrm>
          <a:prstGeom prst="rect">
            <a:avLst/>
          </a:prstGeom>
        </p:spPr>
        <p:txBody>
          <a:bodyPr wrap="square"/>
          <a:lstStyle/>
          <a:p>
            <a:fld id="{86CB4B4D-7CA3-9044-876B-883B54F8677D}" type="slidenum">
              <a:t>‹#›</a:t>
            </a:fld>
            <a:endParaRPr dirty="0"/>
          </a:p>
        </p:txBody>
      </p:sp>
      <p:sp>
        <p:nvSpPr>
          <p:cNvPr id="27" name="Body Level One…">
            <a:extLst>
              <a:ext uri="{FF2B5EF4-FFF2-40B4-BE49-F238E27FC236}">
                <a16:creationId xmlns:a16="http://schemas.microsoft.com/office/drawing/2014/main" id="{61F2F72A-950F-2749-B70B-40DBF3BC83EB}"/>
              </a:ext>
            </a:extLst>
          </p:cNvPr>
          <p:cNvSpPr txBox="1">
            <a:spLocks noGrp="1"/>
          </p:cNvSpPr>
          <p:nvPr>
            <p:ph type="body" sz="half" idx="1" hasCustomPrompt="1"/>
          </p:nvPr>
        </p:nvSpPr>
        <p:spPr>
          <a:xfrm>
            <a:off x="695920" y="1210938"/>
            <a:ext cx="7752160" cy="4042423"/>
          </a:xfrm>
          <a:prstGeom prst="rect">
            <a:avLst/>
          </a:prstGeom>
        </p:spPr>
        <p:txBody>
          <a:bodyPr anchor="t"/>
          <a:lstStyle>
            <a:lvl1pPr marL="0" indent="0" algn="l">
              <a:lnSpc>
                <a:spcPts val="4000"/>
              </a:lnSpc>
              <a:spcBef>
                <a:spcPts val="0"/>
              </a:spcBef>
              <a:buClrTx/>
              <a:buSzTx/>
              <a:buNone/>
              <a:defRPr sz="3000" b="0" i="0" cap="none" baseline="0">
                <a:solidFill>
                  <a:schemeClr val="tx1"/>
                </a:solidFill>
                <a:latin typeface="Apercu Light" panose="02000506030000020004" pitchFamily="2" charset="77"/>
                <a:ea typeface="Apercu Light" panose="02000506030000020004" pitchFamily="2" charset="77"/>
                <a:cs typeface="Apercu Light" panose="02000506030000020004" pitchFamily="2" charset="77"/>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r>
              <a:rPr lang="en-US" dirty="0"/>
              <a:t>The verdicts could be said to resemble unskimmed prisons. The first uncaused step-grandfather is, in its own way, a steel. As far as we can estimate, a park is a sturdy level. An inscribed prosecution's card comes with it the thought that the sterile viola is a buffet. Before porcelain, jumps were only bitter ends.</a:t>
            </a:r>
            <a:endParaRPr dirty="0"/>
          </a:p>
        </p:txBody>
      </p:sp>
      <p:grpSp>
        <p:nvGrpSpPr>
          <p:cNvPr id="28" name="Group 27">
            <a:extLst>
              <a:ext uri="{FF2B5EF4-FFF2-40B4-BE49-F238E27FC236}">
                <a16:creationId xmlns:a16="http://schemas.microsoft.com/office/drawing/2014/main" id="{94060D75-F280-3C47-92B0-2658866A6ED3}"/>
              </a:ext>
            </a:extLst>
          </p:cNvPr>
          <p:cNvGrpSpPr/>
          <p:nvPr userDrawn="1"/>
        </p:nvGrpSpPr>
        <p:grpSpPr>
          <a:xfrm rot="5400000">
            <a:off x="7464080" y="-1094165"/>
            <a:ext cx="585756" cy="2774084"/>
            <a:chOff x="8558244" y="0"/>
            <a:chExt cx="585756" cy="2774084"/>
          </a:xfrm>
        </p:grpSpPr>
        <p:sp>
          <p:nvSpPr>
            <p:cNvPr id="29" name="Graphic 6">
              <a:extLst>
                <a:ext uri="{FF2B5EF4-FFF2-40B4-BE49-F238E27FC236}">
                  <a16:creationId xmlns:a16="http://schemas.microsoft.com/office/drawing/2014/main" id="{FF122F27-EC22-B44E-80FB-DB73A1352517}"/>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0" name="Graphic 7">
              <a:extLst>
                <a:ext uri="{FF2B5EF4-FFF2-40B4-BE49-F238E27FC236}">
                  <a16:creationId xmlns:a16="http://schemas.microsoft.com/office/drawing/2014/main" id="{226B6397-8FB6-5749-900A-FE46F7DD0D79}"/>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1" name="Graphic 8">
              <a:extLst>
                <a:ext uri="{FF2B5EF4-FFF2-40B4-BE49-F238E27FC236}">
                  <a16:creationId xmlns:a16="http://schemas.microsoft.com/office/drawing/2014/main" id="{5657A5A9-E851-6943-8E7D-CE7FA65304AC}"/>
                </a:ext>
              </a:extLst>
            </p:cNvPr>
            <p:cNvSpPr/>
            <p:nvPr/>
          </p:nvSpPr>
          <p:spPr>
            <a:xfrm rot="5400000">
              <a:off x="8558244"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2" name="Graphic 9">
              <a:extLst>
                <a:ext uri="{FF2B5EF4-FFF2-40B4-BE49-F238E27FC236}">
                  <a16:creationId xmlns:a16="http://schemas.microsoft.com/office/drawing/2014/main" id="{306D83BC-0CE8-424B-BC49-BF4C7D3A95EB}"/>
                </a:ext>
              </a:extLst>
            </p:cNvPr>
            <p:cNvSpPr/>
            <p:nvPr/>
          </p:nvSpPr>
          <p:spPr>
            <a:xfrm rot="5400000">
              <a:off x="8940800"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5FF7E742-E086-3546-AD38-D5FAE1D93F85}"/>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4" name="Graphic 11">
              <a:extLst>
                <a:ext uri="{FF2B5EF4-FFF2-40B4-BE49-F238E27FC236}">
                  <a16:creationId xmlns:a16="http://schemas.microsoft.com/office/drawing/2014/main" id="{ABAEA2CD-E769-A944-B2A7-04B6CB9EE1EC}"/>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633AE325-ADCA-1041-8656-26620AF7FE60}"/>
                </a:ext>
              </a:extLst>
            </p:cNvPr>
            <p:cNvSpPr/>
            <p:nvPr/>
          </p:nvSpPr>
          <p:spPr>
            <a:xfrm rot="5400000">
              <a:off x="8558244"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6" name="Graphic 18">
              <a:extLst>
                <a:ext uri="{FF2B5EF4-FFF2-40B4-BE49-F238E27FC236}">
                  <a16:creationId xmlns:a16="http://schemas.microsoft.com/office/drawing/2014/main" id="{4CB0142B-8C6D-0E49-ABD9-98C6EC577E9D}"/>
                </a:ext>
              </a:extLst>
            </p:cNvPr>
            <p:cNvSpPr/>
            <p:nvPr/>
          </p:nvSpPr>
          <p:spPr>
            <a:xfrm rot="5400000">
              <a:off x="8940800"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8" name="Graphic 19">
              <a:extLst>
                <a:ext uri="{FF2B5EF4-FFF2-40B4-BE49-F238E27FC236}">
                  <a16:creationId xmlns:a16="http://schemas.microsoft.com/office/drawing/2014/main" id="{C29F8725-9E67-8146-A2BC-B5772B5BFA98}"/>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9" name="Graphic 20">
              <a:extLst>
                <a:ext uri="{FF2B5EF4-FFF2-40B4-BE49-F238E27FC236}">
                  <a16:creationId xmlns:a16="http://schemas.microsoft.com/office/drawing/2014/main" id="{52BD76C6-3F7B-F543-9B54-7721FCCC1E5A}"/>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0" name="Graphic 21">
              <a:extLst>
                <a:ext uri="{FF2B5EF4-FFF2-40B4-BE49-F238E27FC236}">
                  <a16:creationId xmlns:a16="http://schemas.microsoft.com/office/drawing/2014/main" id="{C6058F58-D248-B84D-82C0-26AE9DD64C56}"/>
                </a:ext>
              </a:extLst>
            </p:cNvPr>
            <p:cNvSpPr/>
            <p:nvPr/>
          </p:nvSpPr>
          <p:spPr>
            <a:xfrm rot="5400000">
              <a:off x="8558244" y="219613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1" name="Graphic 22">
              <a:extLst>
                <a:ext uri="{FF2B5EF4-FFF2-40B4-BE49-F238E27FC236}">
                  <a16:creationId xmlns:a16="http://schemas.microsoft.com/office/drawing/2014/main" id="{CF0036EF-3F3E-6447-B96C-8D165AFDF232}"/>
                </a:ext>
              </a:extLst>
            </p:cNvPr>
            <p:cNvSpPr/>
            <p:nvPr/>
          </p:nvSpPr>
          <p:spPr>
            <a:xfrm rot="5400000">
              <a:off x="8940800" y="219613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2" name="Graphic 23">
              <a:extLst>
                <a:ext uri="{FF2B5EF4-FFF2-40B4-BE49-F238E27FC236}">
                  <a16:creationId xmlns:a16="http://schemas.microsoft.com/office/drawing/2014/main" id="{B64ADC1E-6E2F-7546-BF81-C3F39E3E30ED}"/>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3" name="Graphic 24">
              <a:extLst>
                <a:ext uri="{FF2B5EF4-FFF2-40B4-BE49-F238E27FC236}">
                  <a16:creationId xmlns:a16="http://schemas.microsoft.com/office/drawing/2014/main" id="{DA8502C5-CE56-F44C-8FAE-0049C1AAB1AE}"/>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4" name="Graphic 25">
              <a:extLst>
                <a:ext uri="{FF2B5EF4-FFF2-40B4-BE49-F238E27FC236}">
                  <a16:creationId xmlns:a16="http://schemas.microsoft.com/office/drawing/2014/main" id="{F4E3AD11-CBA5-AB47-B634-69228E046808}"/>
                </a:ext>
              </a:extLst>
            </p:cNvPr>
            <p:cNvSpPr/>
            <p:nvPr/>
          </p:nvSpPr>
          <p:spPr>
            <a:xfrm rot="5400000">
              <a:off x="8558244" y="257088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5" name="Graphic 26">
              <a:extLst>
                <a:ext uri="{FF2B5EF4-FFF2-40B4-BE49-F238E27FC236}">
                  <a16:creationId xmlns:a16="http://schemas.microsoft.com/office/drawing/2014/main" id="{37C59CA3-FA84-1243-BD21-E5D38CDAD30C}"/>
                </a:ext>
              </a:extLst>
            </p:cNvPr>
            <p:cNvSpPr/>
            <p:nvPr/>
          </p:nvSpPr>
          <p:spPr>
            <a:xfrm rot="5400000">
              <a:off x="8940801" y="257088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grpSp>
      <p:sp>
        <p:nvSpPr>
          <p:cNvPr id="23" name="Rectangle">
            <a:extLst>
              <a:ext uri="{FF2B5EF4-FFF2-40B4-BE49-F238E27FC236}">
                <a16:creationId xmlns:a16="http://schemas.microsoft.com/office/drawing/2014/main" id="{A90DDC5E-A361-EC4D-AC14-292C1909B997}"/>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4" name="Image" descr="Image">
            <a:extLst>
              <a:ext uri="{FF2B5EF4-FFF2-40B4-BE49-F238E27FC236}">
                <a16:creationId xmlns:a16="http://schemas.microsoft.com/office/drawing/2014/main" id="{0B9574E1-FCCC-1348-B2F4-F30C5EB88334}"/>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25" name="Slide Number">
            <a:extLst>
              <a:ext uri="{FF2B5EF4-FFF2-40B4-BE49-F238E27FC236}">
                <a16:creationId xmlns:a16="http://schemas.microsoft.com/office/drawing/2014/main" id="{B4854267-FC36-FE42-8489-D671C2B9CB92}"/>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26555639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Large Text">
    <p:bg>
      <p:bgPr>
        <a:solidFill>
          <a:srgbClr val="FE0790"/>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877417D0-7405-A241-9C4C-0165B3254C77}"/>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9" name="Image" descr="Image">
            <a:extLst>
              <a:ext uri="{FF2B5EF4-FFF2-40B4-BE49-F238E27FC236}">
                <a16:creationId xmlns:a16="http://schemas.microsoft.com/office/drawing/2014/main" id="{1E3860AB-7C14-1B4D-A0ED-0400EB29FAEC}"/>
              </a:ext>
            </a:extLst>
          </p:cNvPr>
          <p:cNvPicPr>
            <a:picLocks noChangeAspect="1"/>
          </p:cNvPicPr>
          <p:nvPr userDrawn="1"/>
        </p:nvPicPr>
        <p:blipFill>
          <a:blip r:embed="rId2"/>
          <a:stretch>
            <a:fillRect/>
          </a:stretch>
        </p:blipFill>
        <p:spPr>
          <a:xfrm>
            <a:off x="211810" y="6380843"/>
            <a:ext cx="1455980" cy="318977"/>
          </a:xfrm>
          <a:prstGeom prst="rect">
            <a:avLst/>
          </a:prstGeom>
          <a:ln w="12700">
            <a:miter lim="400000"/>
          </a:ln>
        </p:spPr>
      </p:pic>
      <p:sp>
        <p:nvSpPr>
          <p:cNvPr id="10" name="Slide Number">
            <a:extLst>
              <a:ext uri="{FF2B5EF4-FFF2-40B4-BE49-F238E27FC236}">
                <a16:creationId xmlns:a16="http://schemas.microsoft.com/office/drawing/2014/main" id="{7A98AD0C-A6C8-C044-873F-4C5F3AE3AD01}"/>
              </a:ext>
            </a:extLst>
          </p:cNvPr>
          <p:cNvSpPr txBox="1">
            <a:spLocks noGrp="1"/>
          </p:cNvSpPr>
          <p:nvPr>
            <p:ph type="sldNum" sz="quarter" idx="2"/>
          </p:nvPr>
        </p:nvSpPr>
        <p:spPr>
          <a:xfrm>
            <a:off x="8528546" y="6459667"/>
            <a:ext cx="196354" cy="161329"/>
          </a:xfrm>
          <a:prstGeom prst="rect">
            <a:avLst/>
          </a:prstGeom>
        </p:spPr>
        <p:txBody>
          <a:bodyPr wrap="square"/>
          <a:lstStyle/>
          <a:p>
            <a:fld id="{86CB4B4D-7CA3-9044-876B-883B54F8677D}" type="slidenum">
              <a:t>‹#›</a:t>
            </a:fld>
            <a:endParaRPr dirty="0"/>
          </a:p>
        </p:txBody>
      </p:sp>
      <p:sp>
        <p:nvSpPr>
          <p:cNvPr id="27" name="Body Level One…">
            <a:extLst>
              <a:ext uri="{FF2B5EF4-FFF2-40B4-BE49-F238E27FC236}">
                <a16:creationId xmlns:a16="http://schemas.microsoft.com/office/drawing/2014/main" id="{61F2F72A-950F-2749-B70B-40DBF3BC83EB}"/>
              </a:ext>
            </a:extLst>
          </p:cNvPr>
          <p:cNvSpPr txBox="1">
            <a:spLocks noGrp="1"/>
          </p:cNvSpPr>
          <p:nvPr>
            <p:ph type="body" sz="half" idx="1" hasCustomPrompt="1"/>
          </p:nvPr>
        </p:nvSpPr>
        <p:spPr>
          <a:xfrm>
            <a:off x="695920" y="1210938"/>
            <a:ext cx="7752160" cy="4042423"/>
          </a:xfrm>
          <a:prstGeom prst="rect">
            <a:avLst/>
          </a:prstGeom>
        </p:spPr>
        <p:txBody>
          <a:bodyPr anchor="t"/>
          <a:lstStyle>
            <a:lvl1pPr marL="0" indent="0" algn="l">
              <a:lnSpc>
                <a:spcPts val="4000"/>
              </a:lnSpc>
              <a:spcBef>
                <a:spcPts val="0"/>
              </a:spcBef>
              <a:buClrTx/>
              <a:buSzTx/>
              <a:buNone/>
              <a:defRPr sz="3000" b="0" i="0" cap="none" baseline="0">
                <a:solidFill>
                  <a:schemeClr val="bg1"/>
                </a:solidFill>
                <a:latin typeface="Apercu Light" panose="02000506030000020004" pitchFamily="2" charset="77"/>
                <a:ea typeface="Apercu Light" panose="02000506030000020004" pitchFamily="2" charset="77"/>
                <a:cs typeface="Apercu Light" panose="02000506030000020004" pitchFamily="2" charset="77"/>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r>
              <a:rPr lang="en-US" dirty="0"/>
              <a:t>The verdicts could be said to resemble unskimmed prisons. The first uncaused step-grandfather is, in its own way, a steel. As far as we can estimate, a park is a sturdy level. An inscribed prosecution's card comes with it the thought that the sterile viola is a buffet. Before porcelain, jumps were only bitter ends.</a:t>
            </a:r>
            <a:endParaRPr dirty="0"/>
          </a:p>
        </p:txBody>
      </p:sp>
      <p:grpSp>
        <p:nvGrpSpPr>
          <p:cNvPr id="28" name="Group 27">
            <a:extLst>
              <a:ext uri="{FF2B5EF4-FFF2-40B4-BE49-F238E27FC236}">
                <a16:creationId xmlns:a16="http://schemas.microsoft.com/office/drawing/2014/main" id="{20D67449-0CA0-1F4B-B12F-2A2D29855D8E}"/>
              </a:ext>
            </a:extLst>
          </p:cNvPr>
          <p:cNvGrpSpPr/>
          <p:nvPr userDrawn="1"/>
        </p:nvGrpSpPr>
        <p:grpSpPr>
          <a:xfrm rot="5400000">
            <a:off x="7464080" y="-1094165"/>
            <a:ext cx="585756" cy="2774084"/>
            <a:chOff x="8558244" y="0"/>
            <a:chExt cx="585756" cy="2774084"/>
          </a:xfrm>
        </p:grpSpPr>
        <p:sp>
          <p:nvSpPr>
            <p:cNvPr id="29" name="Graphic 6">
              <a:extLst>
                <a:ext uri="{FF2B5EF4-FFF2-40B4-BE49-F238E27FC236}">
                  <a16:creationId xmlns:a16="http://schemas.microsoft.com/office/drawing/2014/main" id="{E0C6ECC6-F609-894F-A183-F4176BE32658}"/>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0" name="Graphic 7">
              <a:extLst>
                <a:ext uri="{FF2B5EF4-FFF2-40B4-BE49-F238E27FC236}">
                  <a16:creationId xmlns:a16="http://schemas.microsoft.com/office/drawing/2014/main" id="{5743EBF9-8053-D44F-9388-74A07965FC8A}"/>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1" name="Graphic 8">
              <a:extLst>
                <a:ext uri="{FF2B5EF4-FFF2-40B4-BE49-F238E27FC236}">
                  <a16:creationId xmlns:a16="http://schemas.microsoft.com/office/drawing/2014/main" id="{1110C52B-8438-EF4F-BCD8-52C58E5B2F99}"/>
                </a:ext>
              </a:extLst>
            </p:cNvPr>
            <p:cNvSpPr/>
            <p:nvPr/>
          </p:nvSpPr>
          <p:spPr>
            <a:xfrm rot="5400000">
              <a:off x="8558244"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2" name="Graphic 9">
              <a:extLst>
                <a:ext uri="{FF2B5EF4-FFF2-40B4-BE49-F238E27FC236}">
                  <a16:creationId xmlns:a16="http://schemas.microsoft.com/office/drawing/2014/main" id="{0A203560-3E39-164F-A7FB-AB6AD516EA8C}"/>
                </a:ext>
              </a:extLst>
            </p:cNvPr>
            <p:cNvSpPr/>
            <p:nvPr/>
          </p:nvSpPr>
          <p:spPr>
            <a:xfrm rot="5400000">
              <a:off x="8940800"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05374CC2-207C-CA4F-ACEA-17D88E215C51}"/>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4" name="Graphic 11">
              <a:extLst>
                <a:ext uri="{FF2B5EF4-FFF2-40B4-BE49-F238E27FC236}">
                  <a16:creationId xmlns:a16="http://schemas.microsoft.com/office/drawing/2014/main" id="{A12820F2-62AB-E441-805C-57F74CAC31BE}"/>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22CAB409-A710-1543-929F-06027E983331}"/>
                </a:ext>
              </a:extLst>
            </p:cNvPr>
            <p:cNvSpPr/>
            <p:nvPr/>
          </p:nvSpPr>
          <p:spPr>
            <a:xfrm rot="5400000">
              <a:off x="8558244"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6" name="Graphic 18">
              <a:extLst>
                <a:ext uri="{FF2B5EF4-FFF2-40B4-BE49-F238E27FC236}">
                  <a16:creationId xmlns:a16="http://schemas.microsoft.com/office/drawing/2014/main" id="{CF75E375-13E7-5643-8950-9218ACF0ACE5}"/>
                </a:ext>
              </a:extLst>
            </p:cNvPr>
            <p:cNvSpPr/>
            <p:nvPr/>
          </p:nvSpPr>
          <p:spPr>
            <a:xfrm rot="5400000">
              <a:off x="8940800"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7" name="Graphic 19">
              <a:extLst>
                <a:ext uri="{FF2B5EF4-FFF2-40B4-BE49-F238E27FC236}">
                  <a16:creationId xmlns:a16="http://schemas.microsoft.com/office/drawing/2014/main" id="{5A6F5D30-CD11-BB44-AF55-2B1B7CF430AA}"/>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8" name="Graphic 20">
              <a:extLst>
                <a:ext uri="{FF2B5EF4-FFF2-40B4-BE49-F238E27FC236}">
                  <a16:creationId xmlns:a16="http://schemas.microsoft.com/office/drawing/2014/main" id="{E804954F-8D84-8B47-9B1D-73EAC317752A}"/>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9" name="Graphic 21">
              <a:extLst>
                <a:ext uri="{FF2B5EF4-FFF2-40B4-BE49-F238E27FC236}">
                  <a16:creationId xmlns:a16="http://schemas.microsoft.com/office/drawing/2014/main" id="{3C1865D7-0644-194F-ACB5-E30A1865EC50}"/>
                </a:ext>
              </a:extLst>
            </p:cNvPr>
            <p:cNvSpPr/>
            <p:nvPr/>
          </p:nvSpPr>
          <p:spPr>
            <a:xfrm rot="5400000">
              <a:off x="8558244" y="219613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0" name="Graphic 22">
              <a:extLst>
                <a:ext uri="{FF2B5EF4-FFF2-40B4-BE49-F238E27FC236}">
                  <a16:creationId xmlns:a16="http://schemas.microsoft.com/office/drawing/2014/main" id="{F9B5993D-E99D-2B48-A810-64957559523F}"/>
                </a:ext>
              </a:extLst>
            </p:cNvPr>
            <p:cNvSpPr/>
            <p:nvPr/>
          </p:nvSpPr>
          <p:spPr>
            <a:xfrm rot="5400000">
              <a:off x="8940800" y="219613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1" name="Graphic 23">
              <a:extLst>
                <a:ext uri="{FF2B5EF4-FFF2-40B4-BE49-F238E27FC236}">
                  <a16:creationId xmlns:a16="http://schemas.microsoft.com/office/drawing/2014/main" id="{0186FC56-F399-3246-96AA-D9EBDD605CC4}"/>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2" name="Graphic 24">
              <a:extLst>
                <a:ext uri="{FF2B5EF4-FFF2-40B4-BE49-F238E27FC236}">
                  <a16:creationId xmlns:a16="http://schemas.microsoft.com/office/drawing/2014/main" id="{C4F9E8B2-274C-8247-994A-15DD3522B26E}"/>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3" name="Graphic 25">
              <a:extLst>
                <a:ext uri="{FF2B5EF4-FFF2-40B4-BE49-F238E27FC236}">
                  <a16:creationId xmlns:a16="http://schemas.microsoft.com/office/drawing/2014/main" id="{0EB80224-9C82-9D45-8F70-CB33D45835C1}"/>
                </a:ext>
              </a:extLst>
            </p:cNvPr>
            <p:cNvSpPr/>
            <p:nvPr/>
          </p:nvSpPr>
          <p:spPr>
            <a:xfrm rot="5400000">
              <a:off x="8558244" y="257088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4" name="Graphic 26">
              <a:extLst>
                <a:ext uri="{FF2B5EF4-FFF2-40B4-BE49-F238E27FC236}">
                  <a16:creationId xmlns:a16="http://schemas.microsoft.com/office/drawing/2014/main" id="{A1EA1B7B-58C9-D749-AC2B-1D69A2446A03}"/>
                </a:ext>
              </a:extLst>
            </p:cNvPr>
            <p:cNvSpPr/>
            <p:nvPr/>
          </p:nvSpPr>
          <p:spPr>
            <a:xfrm rot="5400000">
              <a:off x="8940801" y="257088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grpSp>
      <p:sp>
        <p:nvSpPr>
          <p:cNvPr id="23" name="Rectangle">
            <a:extLst>
              <a:ext uri="{FF2B5EF4-FFF2-40B4-BE49-F238E27FC236}">
                <a16:creationId xmlns:a16="http://schemas.microsoft.com/office/drawing/2014/main" id="{D3C7942A-2589-4F41-AB6A-78AF5F645800}"/>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4" name="Image" descr="Image">
            <a:extLst>
              <a:ext uri="{FF2B5EF4-FFF2-40B4-BE49-F238E27FC236}">
                <a16:creationId xmlns:a16="http://schemas.microsoft.com/office/drawing/2014/main" id="{9AFDC829-F98A-114C-B9CE-2119635EBD43}"/>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25" name="Slide Number">
            <a:extLst>
              <a:ext uri="{FF2B5EF4-FFF2-40B4-BE49-F238E27FC236}">
                <a16:creationId xmlns:a16="http://schemas.microsoft.com/office/drawing/2014/main" id="{066B91D3-FAEB-4B4B-AA7A-B2718BE82382}"/>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93798260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rge Text">
    <p:bg>
      <p:bgPr>
        <a:solidFill>
          <a:schemeClr val="tx2"/>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877417D0-7405-A241-9C4C-0165B3254C77}"/>
              </a:ext>
            </a:extLst>
          </p:cNvPr>
          <p:cNvSpPr/>
          <p:nvPr userDrawn="1"/>
        </p:nvSpPr>
        <p:spPr>
          <a:xfrm>
            <a:off x="-4557" y="6261100"/>
            <a:ext cx="914855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9" name="Image" descr="Image">
            <a:extLst>
              <a:ext uri="{FF2B5EF4-FFF2-40B4-BE49-F238E27FC236}">
                <a16:creationId xmlns:a16="http://schemas.microsoft.com/office/drawing/2014/main" id="{1E3860AB-7C14-1B4D-A0ED-0400EB29FAEC}"/>
              </a:ext>
            </a:extLst>
          </p:cNvPr>
          <p:cNvPicPr>
            <a:picLocks noChangeAspect="1"/>
          </p:cNvPicPr>
          <p:nvPr userDrawn="1"/>
        </p:nvPicPr>
        <p:blipFill>
          <a:blip r:embed="rId2"/>
          <a:stretch>
            <a:fillRect/>
          </a:stretch>
        </p:blipFill>
        <p:spPr>
          <a:xfrm>
            <a:off x="211810" y="6380843"/>
            <a:ext cx="1455980" cy="318977"/>
          </a:xfrm>
          <a:prstGeom prst="rect">
            <a:avLst/>
          </a:prstGeom>
          <a:ln w="12700">
            <a:miter lim="400000"/>
          </a:ln>
        </p:spPr>
      </p:pic>
      <p:sp>
        <p:nvSpPr>
          <p:cNvPr id="10" name="Slide Number">
            <a:extLst>
              <a:ext uri="{FF2B5EF4-FFF2-40B4-BE49-F238E27FC236}">
                <a16:creationId xmlns:a16="http://schemas.microsoft.com/office/drawing/2014/main" id="{7A98AD0C-A6C8-C044-873F-4C5F3AE3AD01}"/>
              </a:ext>
            </a:extLst>
          </p:cNvPr>
          <p:cNvSpPr txBox="1">
            <a:spLocks noGrp="1"/>
          </p:cNvSpPr>
          <p:nvPr>
            <p:ph type="sldNum" sz="quarter" idx="2"/>
          </p:nvPr>
        </p:nvSpPr>
        <p:spPr>
          <a:xfrm>
            <a:off x="8528546" y="6459667"/>
            <a:ext cx="196354" cy="161329"/>
          </a:xfrm>
          <a:prstGeom prst="rect">
            <a:avLst/>
          </a:prstGeom>
        </p:spPr>
        <p:txBody>
          <a:bodyPr wrap="square"/>
          <a:lstStyle/>
          <a:p>
            <a:fld id="{86CB4B4D-7CA3-9044-876B-883B54F8677D}" type="slidenum">
              <a:t>‹#›</a:t>
            </a:fld>
            <a:endParaRPr dirty="0"/>
          </a:p>
        </p:txBody>
      </p:sp>
      <p:sp>
        <p:nvSpPr>
          <p:cNvPr id="24" name="Body Level One…">
            <a:extLst>
              <a:ext uri="{FF2B5EF4-FFF2-40B4-BE49-F238E27FC236}">
                <a16:creationId xmlns:a16="http://schemas.microsoft.com/office/drawing/2014/main" id="{852E3FD3-1628-944A-8871-A33F0C4CD475}"/>
              </a:ext>
            </a:extLst>
          </p:cNvPr>
          <p:cNvSpPr txBox="1">
            <a:spLocks noGrp="1"/>
          </p:cNvSpPr>
          <p:nvPr>
            <p:ph type="body" sz="half" idx="1" hasCustomPrompt="1"/>
          </p:nvPr>
        </p:nvSpPr>
        <p:spPr>
          <a:xfrm>
            <a:off x="695920" y="1210938"/>
            <a:ext cx="7752160" cy="4042423"/>
          </a:xfrm>
          <a:prstGeom prst="rect">
            <a:avLst/>
          </a:prstGeom>
        </p:spPr>
        <p:txBody>
          <a:bodyPr anchor="t"/>
          <a:lstStyle>
            <a:lvl1pPr marL="0" indent="0" algn="l">
              <a:lnSpc>
                <a:spcPts val="4000"/>
              </a:lnSpc>
              <a:spcBef>
                <a:spcPts val="0"/>
              </a:spcBef>
              <a:buClrTx/>
              <a:buSzTx/>
              <a:buNone/>
              <a:defRPr sz="3000" b="0" i="0" cap="none" baseline="0">
                <a:solidFill>
                  <a:schemeClr val="bg1"/>
                </a:solidFill>
                <a:latin typeface="Apercu Light" panose="02000506030000020004" pitchFamily="2" charset="77"/>
                <a:ea typeface="Apercu Light" panose="02000506030000020004" pitchFamily="2" charset="77"/>
                <a:cs typeface="Apercu Light" panose="02000506030000020004" pitchFamily="2" charset="77"/>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r>
              <a:rPr lang="en-US" dirty="0"/>
              <a:t>The verdicts could be said to resemble unskimmed prisons. The first uncaused step-grandfather is, in its own way, a steel. As far as we can estimate, a park is a sturdy level. An inscribed prosecution's card comes with it the thought that the sterile viola is a buffet. Before porcelain, jumps were only bitter ends.</a:t>
            </a:r>
            <a:endParaRPr dirty="0"/>
          </a:p>
        </p:txBody>
      </p:sp>
      <p:grpSp>
        <p:nvGrpSpPr>
          <p:cNvPr id="25" name="Group 24">
            <a:extLst>
              <a:ext uri="{FF2B5EF4-FFF2-40B4-BE49-F238E27FC236}">
                <a16:creationId xmlns:a16="http://schemas.microsoft.com/office/drawing/2014/main" id="{EEDF0809-A9F0-FF40-AB97-549AF1719C12}"/>
              </a:ext>
            </a:extLst>
          </p:cNvPr>
          <p:cNvGrpSpPr/>
          <p:nvPr userDrawn="1"/>
        </p:nvGrpSpPr>
        <p:grpSpPr>
          <a:xfrm rot="5400000">
            <a:off x="7459508" y="-1098737"/>
            <a:ext cx="585756" cy="2783228"/>
            <a:chOff x="8558244" y="0"/>
            <a:chExt cx="585756" cy="2783228"/>
          </a:xfrm>
        </p:grpSpPr>
        <p:sp>
          <p:nvSpPr>
            <p:cNvPr id="26" name="Graphic 6">
              <a:extLst>
                <a:ext uri="{FF2B5EF4-FFF2-40B4-BE49-F238E27FC236}">
                  <a16:creationId xmlns:a16="http://schemas.microsoft.com/office/drawing/2014/main" id="{884622C2-CEB4-D146-9377-D7028030BBC1}"/>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27" name="Graphic 7">
              <a:extLst>
                <a:ext uri="{FF2B5EF4-FFF2-40B4-BE49-F238E27FC236}">
                  <a16:creationId xmlns:a16="http://schemas.microsoft.com/office/drawing/2014/main" id="{0E38C97F-CA66-5D4A-8943-3FEA7B3B8F8C}"/>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6" name="Graphic 8">
              <a:extLst>
                <a:ext uri="{FF2B5EF4-FFF2-40B4-BE49-F238E27FC236}">
                  <a16:creationId xmlns:a16="http://schemas.microsoft.com/office/drawing/2014/main" id="{101016B7-3B15-0143-9258-BF7E273493E4}"/>
                </a:ext>
              </a:extLst>
            </p:cNvPr>
            <p:cNvSpPr/>
            <p:nvPr/>
          </p:nvSpPr>
          <p:spPr>
            <a:xfrm rot="5400000">
              <a:off x="8558244"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7" name="Graphic 9">
              <a:extLst>
                <a:ext uri="{FF2B5EF4-FFF2-40B4-BE49-F238E27FC236}">
                  <a16:creationId xmlns:a16="http://schemas.microsoft.com/office/drawing/2014/main" id="{802DE932-D9E6-904A-8ADF-EE91C16356BD}"/>
                </a:ext>
              </a:extLst>
            </p:cNvPr>
            <p:cNvSpPr/>
            <p:nvPr/>
          </p:nvSpPr>
          <p:spPr>
            <a:xfrm rot="5400000">
              <a:off x="8940800"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8" name="Graphic 10">
              <a:extLst>
                <a:ext uri="{FF2B5EF4-FFF2-40B4-BE49-F238E27FC236}">
                  <a16:creationId xmlns:a16="http://schemas.microsoft.com/office/drawing/2014/main" id="{595DA6A6-6146-E44F-BD6A-5C2C14C1C453}"/>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9" name="Graphic 11">
              <a:extLst>
                <a:ext uri="{FF2B5EF4-FFF2-40B4-BE49-F238E27FC236}">
                  <a16:creationId xmlns:a16="http://schemas.microsoft.com/office/drawing/2014/main" id="{BB949166-D7E5-4A4C-BFDC-235CEC944B14}"/>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0" name="Graphic 12">
              <a:extLst>
                <a:ext uri="{FF2B5EF4-FFF2-40B4-BE49-F238E27FC236}">
                  <a16:creationId xmlns:a16="http://schemas.microsoft.com/office/drawing/2014/main" id="{5EB14782-1465-3D4C-AAA6-491B10BC0C30}"/>
                </a:ext>
              </a:extLst>
            </p:cNvPr>
            <p:cNvSpPr/>
            <p:nvPr/>
          </p:nvSpPr>
          <p:spPr>
            <a:xfrm rot="5400000">
              <a:off x="8558244"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1" name="Graphic 18">
              <a:extLst>
                <a:ext uri="{FF2B5EF4-FFF2-40B4-BE49-F238E27FC236}">
                  <a16:creationId xmlns:a16="http://schemas.microsoft.com/office/drawing/2014/main" id="{EB7545F5-4542-2546-8BC8-FE597E40106A}"/>
                </a:ext>
              </a:extLst>
            </p:cNvPr>
            <p:cNvSpPr/>
            <p:nvPr/>
          </p:nvSpPr>
          <p:spPr>
            <a:xfrm rot="5400000">
              <a:off x="8940800"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2" name="Graphic 19">
              <a:extLst>
                <a:ext uri="{FF2B5EF4-FFF2-40B4-BE49-F238E27FC236}">
                  <a16:creationId xmlns:a16="http://schemas.microsoft.com/office/drawing/2014/main" id="{B6086B0B-7297-2E4A-A14F-421AC2A42DD0}"/>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3" name="Graphic 20">
              <a:extLst>
                <a:ext uri="{FF2B5EF4-FFF2-40B4-BE49-F238E27FC236}">
                  <a16:creationId xmlns:a16="http://schemas.microsoft.com/office/drawing/2014/main" id="{1E25007C-6E11-C144-9EB9-E0BF7E194F57}"/>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4" name="Graphic 21">
              <a:extLst>
                <a:ext uri="{FF2B5EF4-FFF2-40B4-BE49-F238E27FC236}">
                  <a16:creationId xmlns:a16="http://schemas.microsoft.com/office/drawing/2014/main" id="{B48CF647-C098-6B44-96A2-C50BFDAC1FDD}"/>
                </a:ext>
              </a:extLst>
            </p:cNvPr>
            <p:cNvSpPr/>
            <p:nvPr/>
          </p:nvSpPr>
          <p:spPr>
            <a:xfrm rot="5400000">
              <a:off x="8558244" y="220527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5" name="Graphic 22">
              <a:extLst>
                <a:ext uri="{FF2B5EF4-FFF2-40B4-BE49-F238E27FC236}">
                  <a16:creationId xmlns:a16="http://schemas.microsoft.com/office/drawing/2014/main" id="{64789C4E-EB0C-0646-B973-D72A4716670C}"/>
                </a:ext>
              </a:extLst>
            </p:cNvPr>
            <p:cNvSpPr/>
            <p:nvPr/>
          </p:nvSpPr>
          <p:spPr>
            <a:xfrm rot="5400000">
              <a:off x="8940800" y="220527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dirty="0"/>
            </a:p>
          </p:txBody>
        </p:sp>
        <p:sp>
          <p:nvSpPr>
            <p:cNvPr id="56" name="Graphic 23">
              <a:extLst>
                <a:ext uri="{FF2B5EF4-FFF2-40B4-BE49-F238E27FC236}">
                  <a16:creationId xmlns:a16="http://schemas.microsoft.com/office/drawing/2014/main" id="{3D22C008-3412-764A-AF1F-17D6C7F168C1}"/>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7" name="Graphic 24">
              <a:extLst>
                <a:ext uri="{FF2B5EF4-FFF2-40B4-BE49-F238E27FC236}">
                  <a16:creationId xmlns:a16="http://schemas.microsoft.com/office/drawing/2014/main" id="{54760F9E-456D-F84F-8439-9AD3F93E3931}"/>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8" name="Graphic 25">
              <a:extLst>
                <a:ext uri="{FF2B5EF4-FFF2-40B4-BE49-F238E27FC236}">
                  <a16:creationId xmlns:a16="http://schemas.microsoft.com/office/drawing/2014/main" id="{6441480A-722C-8E47-A72F-3FC77C912789}"/>
                </a:ext>
              </a:extLst>
            </p:cNvPr>
            <p:cNvSpPr/>
            <p:nvPr/>
          </p:nvSpPr>
          <p:spPr>
            <a:xfrm rot="5400000">
              <a:off x="8558244" y="258002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dirty="0"/>
            </a:p>
          </p:txBody>
        </p:sp>
        <p:sp>
          <p:nvSpPr>
            <p:cNvPr id="59" name="Graphic 26">
              <a:extLst>
                <a:ext uri="{FF2B5EF4-FFF2-40B4-BE49-F238E27FC236}">
                  <a16:creationId xmlns:a16="http://schemas.microsoft.com/office/drawing/2014/main" id="{65B9D1C1-6999-C94B-912B-796AF159DFEC}"/>
                </a:ext>
              </a:extLst>
            </p:cNvPr>
            <p:cNvSpPr/>
            <p:nvPr/>
          </p:nvSpPr>
          <p:spPr>
            <a:xfrm rot="5400000">
              <a:off x="8940801" y="258002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grpSp>
      <p:sp>
        <p:nvSpPr>
          <p:cNvPr id="23" name="Rectangle">
            <a:extLst>
              <a:ext uri="{FF2B5EF4-FFF2-40B4-BE49-F238E27FC236}">
                <a16:creationId xmlns:a16="http://schemas.microsoft.com/office/drawing/2014/main" id="{9A05020F-B615-6942-B292-9454A5C436BD}"/>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8" name="Image" descr="Image">
            <a:extLst>
              <a:ext uri="{FF2B5EF4-FFF2-40B4-BE49-F238E27FC236}">
                <a16:creationId xmlns:a16="http://schemas.microsoft.com/office/drawing/2014/main" id="{E4729BDC-ED9D-FC42-8653-97446F0954AF}"/>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29" name="Slide Number">
            <a:extLst>
              <a:ext uri="{FF2B5EF4-FFF2-40B4-BE49-F238E27FC236}">
                <a16:creationId xmlns:a16="http://schemas.microsoft.com/office/drawing/2014/main" id="{E5B4DC58-870D-4A42-8FC9-04E4EF2636EC}"/>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58171047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rge Text">
    <p:bg>
      <p:bgPr>
        <a:solidFill>
          <a:schemeClr val="accent2"/>
        </a:solid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695920" y="1210938"/>
            <a:ext cx="7752160" cy="4042423"/>
          </a:xfrm>
          <a:prstGeom prst="rect">
            <a:avLst/>
          </a:prstGeom>
        </p:spPr>
        <p:txBody>
          <a:bodyPr anchor="t"/>
          <a:lstStyle>
            <a:lvl1pPr marL="0" indent="0" algn="l">
              <a:lnSpc>
                <a:spcPts val="4000"/>
              </a:lnSpc>
              <a:spcBef>
                <a:spcPts val="0"/>
              </a:spcBef>
              <a:buClrTx/>
              <a:buSzTx/>
              <a:buNone/>
              <a:defRPr sz="3000" b="0" i="0" cap="none" baseline="0">
                <a:solidFill>
                  <a:schemeClr val="tx1"/>
                </a:solidFill>
                <a:latin typeface="Apercu Light" panose="02000506030000020004" pitchFamily="2" charset="77"/>
                <a:ea typeface="Apercu Light" panose="02000506030000020004" pitchFamily="2" charset="77"/>
                <a:cs typeface="Apercu Light" panose="02000506030000020004" pitchFamily="2" charset="77"/>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r>
              <a:rPr lang="en-US" dirty="0"/>
              <a:t>The verdicts could be said to resemble unskimmed prisons. The first uncaused step-grandfather is, in its own way, a steel. As far as we can estimate, a park is a sturdy level. An inscribed prosecution's card comes with it the thought that the sterile viola is a buffet. Before porcelain, jumps were only bitter ends.</a:t>
            </a:r>
            <a:endParaRPr dirty="0"/>
          </a:p>
        </p:txBody>
      </p:sp>
      <p:sp>
        <p:nvSpPr>
          <p:cNvPr id="8" name="Rectangle">
            <a:extLst>
              <a:ext uri="{FF2B5EF4-FFF2-40B4-BE49-F238E27FC236}">
                <a16:creationId xmlns:a16="http://schemas.microsoft.com/office/drawing/2014/main" id="{877417D0-7405-A241-9C4C-0165B3254C77}"/>
              </a:ext>
            </a:extLst>
          </p:cNvPr>
          <p:cNvSpPr/>
          <p:nvPr userDrawn="1"/>
        </p:nvSpPr>
        <p:spPr>
          <a:xfrm>
            <a:off x="-455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9" name="Image" descr="Image">
            <a:extLst>
              <a:ext uri="{FF2B5EF4-FFF2-40B4-BE49-F238E27FC236}">
                <a16:creationId xmlns:a16="http://schemas.microsoft.com/office/drawing/2014/main" id="{1E3860AB-7C14-1B4D-A0ED-0400EB29FAEC}"/>
              </a:ext>
            </a:extLst>
          </p:cNvPr>
          <p:cNvPicPr>
            <a:picLocks noChangeAspect="1"/>
          </p:cNvPicPr>
          <p:nvPr userDrawn="1"/>
        </p:nvPicPr>
        <p:blipFill>
          <a:blip r:embed="rId2"/>
          <a:stretch>
            <a:fillRect/>
          </a:stretch>
        </p:blipFill>
        <p:spPr>
          <a:xfrm>
            <a:off x="211810" y="6380843"/>
            <a:ext cx="1455980" cy="318977"/>
          </a:xfrm>
          <a:prstGeom prst="rect">
            <a:avLst/>
          </a:prstGeom>
          <a:ln w="12700">
            <a:miter lim="400000"/>
          </a:ln>
        </p:spPr>
      </p:pic>
      <p:sp>
        <p:nvSpPr>
          <p:cNvPr id="10" name="Slide Number">
            <a:extLst>
              <a:ext uri="{FF2B5EF4-FFF2-40B4-BE49-F238E27FC236}">
                <a16:creationId xmlns:a16="http://schemas.microsoft.com/office/drawing/2014/main" id="{7A98AD0C-A6C8-C044-873F-4C5F3AE3AD01}"/>
              </a:ext>
            </a:extLst>
          </p:cNvPr>
          <p:cNvSpPr txBox="1">
            <a:spLocks noGrp="1"/>
          </p:cNvSpPr>
          <p:nvPr>
            <p:ph type="sldNum" sz="quarter" idx="2"/>
          </p:nvPr>
        </p:nvSpPr>
        <p:spPr>
          <a:xfrm>
            <a:off x="8528546" y="6459667"/>
            <a:ext cx="196354" cy="161329"/>
          </a:xfrm>
          <a:prstGeom prst="rect">
            <a:avLst/>
          </a:prstGeom>
        </p:spPr>
        <p:txBody>
          <a:bodyPr wrap="square"/>
          <a:lstStyle/>
          <a:p>
            <a:fld id="{86CB4B4D-7CA3-9044-876B-883B54F8677D}" type="slidenum">
              <a:t>‹#›</a:t>
            </a:fld>
            <a:endParaRPr dirty="0"/>
          </a:p>
        </p:txBody>
      </p:sp>
      <p:grpSp>
        <p:nvGrpSpPr>
          <p:cNvPr id="25" name="Group 24">
            <a:extLst>
              <a:ext uri="{FF2B5EF4-FFF2-40B4-BE49-F238E27FC236}">
                <a16:creationId xmlns:a16="http://schemas.microsoft.com/office/drawing/2014/main" id="{0297BD69-2B87-9A4E-BC86-4B7ECBF8017C}"/>
              </a:ext>
            </a:extLst>
          </p:cNvPr>
          <p:cNvGrpSpPr/>
          <p:nvPr userDrawn="1"/>
        </p:nvGrpSpPr>
        <p:grpSpPr>
          <a:xfrm rot="5400000">
            <a:off x="7459508" y="-1098737"/>
            <a:ext cx="585756" cy="2783228"/>
            <a:chOff x="8558244" y="0"/>
            <a:chExt cx="585756" cy="2783228"/>
          </a:xfrm>
        </p:grpSpPr>
        <p:sp>
          <p:nvSpPr>
            <p:cNvPr id="26" name="Graphic 6">
              <a:extLst>
                <a:ext uri="{FF2B5EF4-FFF2-40B4-BE49-F238E27FC236}">
                  <a16:creationId xmlns:a16="http://schemas.microsoft.com/office/drawing/2014/main" id="{E3F98A2B-CF8C-274D-AA6C-AAB1E2ED2335}"/>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5" name="Graphic 7">
              <a:extLst>
                <a:ext uri="{FF2B5EF4-FFF2-40B4-BE49-F238E27FC236}">
                  <a16:creationId xmlns:a16="http://schemas.microsoft.com/office/drawing/2014/main" id="{6D1F3720-BC5C-2841-924E-3FF1D924C188}"/>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6" name="Graphic 8">
              <a:extLst>
                <a:ext uri="{FF2B5EF4-FFF2-40B4-BE49-F238E27FC236}">
                  <a16:creationId xmlns:a16="http://schemas.microsoft.com/office/drawing/2014/main" id="{6FD59962-CD2A-8A4D-880C-19E5A158034A}"/>
                </a:ext>
              </a:extLst>
            </p:cNvPr>
            <p:cNvSpPr/>
            <p:nvPr/>
          </p:nvSpPr>
          <p:spPr>
            <a:xfrm rot="5400000">
              <a:off x="8558244"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7" name="Graphic 9">
              <a:extLst>
                <a:ext uri="{FF2B5EF4-FFF2-40B4-BE49-F238E27FC236}">
                  <a16:creationId xmlns:a16="http://schemas.microsoft.com/office/drawing/2014/main" id="{EB7539F6-0C71-DC42-9C16-17EE1A3AAFD1}"/>
                </a:ext>
              </a:extLst>
            </p:cNvPr>
            <p:cNvSpPr/>
            <p:nvPr/>
          </p:nvSpPr>
          <p:spPr>
            <a:xfrm rot="5400000">
              <a:off x="8940800"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8" name="Graphic 10">
              <a:extLst>
                <a:ext uri="{FF2B5EF4-FFF2-40B4-BE49-F238E27FC236}">
                  <a16:creationId xmlns:a16="http://schemas.microsoft.com/office/drawing/2014/main" id="{01A3313E-FF49-1749-B325-EF60C01699F0}"/>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49" name="Graphic 11">
              <a:extLst>
                <a:ext uri="{FF2B5EF4-FFF2-40B4-BE49-F238E27FC236}">
                  <a16:creationId xmlns:a16="http://schemas.microsoft.com/office/drawing/2014/main" id="{3584DF90-85CD-ED42-8117-99D5B6DB0317}"/>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0" name="Graphic 12">
              <a:extLst>
                <a:ext uri="{FF2B5EF4-FFF2-40B4-BE49-F238E27FC236}">
                  <a16:creationId xmlns:a16="http://schemas.microsoft.com/office/drawing/2014/main" id="{CFBAABD4-E819-5546-8EEE-DFEC7E9337E6}"/>
                </a:ext>
              </a:extLst>
            </p:cNvPr>
            <p:cNvSpPr/>
            <p:nvPr/>
          </p:nvSpPr>
          <p:spPr>
            <a:xfrm rot="5400000">
              <a:off x="8558244"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1" name="Graphic 18">
              <a:extLst>
                <a:ext uri="{FF2B5EF4-FFF2-40B4-BE49-F238E27FC236}">
                  <a16:creationId xmlns:a16="http://schemas.microsoft.com/office/drawing/2014/main" id="{DDAF41E1-AB5A-6149-A18D-12894FECDD81}"/>
                </a:ext>
              </a:extLst>
            </p:cNvPr>
            <p:cNvSpPr/>
            <p:nvPr/>
          </p:nvSpPr>
          <p:spPr>
            <a:xfrm rot="5400000">
              <a:off x="8940800"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2" name="Graphic 19">
              <a:extLst>
                <a:ext uri="{FF2B5EF4-FFF2-40B4-BE49-F238E27FC236}">
                  <a16:creationId xmlns:a16="http://schemas.microsoft.com/office/drawing/2014/main" id="{5873CCB9-8589-004A-8A02-1A93135522F9}"/>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3" name="Graphic 20">
              <a:extLst>
                <a:ext uri="{FF2B5EF4-FFF2-40B4-BE49-F238E27FC236}">
                  <a16:creationId xmlns:a16="http://schemas.microsoft.com/office/drawing/2014/main" id="{3BDA221E-000F-EA4B-9F08-EFF04AEB3F3E}"/>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4" name="Graphic 21">
              <a:extLst>
                <a:ext uri="{FF2B5EF4-FFF2-40B4-BE49-F238E27FC236}">
                  <a16:creationId xmlns:a16="http://schemas.microsoft.com/office/drawing/2014/main" id="{55B07A95-8F76-5344-8D23-5F7313674D84}"/>
                </a:ext>
              </a:extLst>
            </p:cNvPr>
            <p:cNvSpPr/>
            <p:nvPr/>
          </p:nvSpPr>
          <p:spPr>
            <a:xfrm rot="5400000">
              <a:off x="8558244" y="220527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5" name="Graphic 22">
              <a:extLst>
                <a:ext uri="{FF2B5EF4-FFF2-40B4-BE49-F238E27FC236}">
                  <a16:creationId xmlns:a16="http://schemas.microsoft.com/office/drawing/2014/main" id="{D4AFC242-0C99-B647-82A3-6FC9665943B9}"/>
                </a:ext>
              </a:extLst>
            </p:cNvPr>
            <p:cNvSpPr/>
            <p:nvPr/>
          </p:nvSpPr>
          <p:spPr>
            <a:xfrm rot="5400000">
              <a:off x="8940800" y="220527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dirty="0"/>
            </a:p>
          </p:txBody>
        </p:sp>
        <p:sp>
          <p:nvSpPr>
            <p:cNvPr id="56" name="Graphic 23">
              <a:extLst>
                <a:ext uri="{FF2B5EF4-FFF2-40B4-BE49-F238E27FC236}">
                  <a16:creationId xmlns:a16="http://schemas.microsoft.com/office/drawing/2014/main" id="{28E4600C-A118-8D4C-9AF2-D047B67B15C7}"/>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7" name="Graphic 24">
              <a:extLst>
                <a:ext uri="{FF2B5EF4-FFF2-40B4-BE49-F238E27FC236}">
                  <a16:creationId xmlns:a16="http://schemas.microsoft.com/office/drawing/2014/main" id="{2E16570C-05E7-9F4A-8DDD-A36AA136A16B}"/>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sp>
          <p:nvSpPr>
            <p:cNvPr id="58" name="Graphic 25">
              <a:extLst>
                <a:ext uri="{FF2B5EF4-FFF2-40B4-BE49-F238E27FC236}">
                  <a16:creationId xmlns:a16="http://schemas.microsoft.com/office/drawing/2014/main" id="{896DB156-D536-A342-93D9-3C0B61B0AC00}"/>
                </a:ext>
              </a:extLst>
            </p:cNvPr>
            <p:cNvSpPr/>
            <p:nvPr/>
          </p:nvSpPr>
          <p:spPr>
            <a:xfrm rot="5400000">
              <a:off x="8558244" y="258002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dirty="0"/>
            </a:p>
          </p:txBody>
        </p:sp>
        <p:sp>
          <p:nvSpPr>
            <p:cNvPr id="59" name="Graphic 26">
              <a:extLst>
                <a:ext uri="{FF2B5EF4-FFF2-40B4-BE49-F238E27FC236}">
                  <a16:creationId xmlns:a16="http://schemas.microsoft.com/office/drawing/2014/main" id="{63C39EC3-F4B3-EB4C-A9A6-05E69FD39D36}"/>
                </a:ext>
              </a:extLst>
            </p:cNvPr>
            <p:cNvSpPr/>
            <p:nvPr/>
          </p:nvSpPr>
          <p:spPr>
            <a:xfrm rot="5400000">
              <a:off x="8940801" y="258002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rgbClr val="FE0790"/>
            </a:solidFill>
            <a:ln w="9092" cap="flat">
              <a:noFill/>
              <a:prstDash val="solid"/>
              <a:miter/>
            </a:ln>
          </p:spPr>
          <p:txBody>
            <a:bodyPr rtlCol="0" anchor="ctr"/>
            <a:lstStyle/>
            <a:p>
              <a:endParaRPr lang="en-US"/>
            </a:p>
          </p:txBody>
        </p:sp>
      </p:grpSp>
      <p:sp>
        <p:nvSpPr>
          <p:cNvPr id="23" name="Rectangle">
            <a:extLst>
              <a:ext uri="{FF2B5EF4-FFF2-40B4-BE49-F238E27FC236}">
                <a16:creationId xmlns:a16="http://schemas.microsoft.com/office/drawing/2014/main" id="{FDEF9390-3419-1B44-9C56-DF814C95F472}"/>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4" name="Image" descr="Image">
            <a:extLst>
              <a:ext uri="{FF2B5EF4-FFF2-40B4-BE49-F238E27FC236}">
                <a16:creationId xmlns:a16="http://schemas.microsoft.com/office/drawing/2014/main" id="{8A871F25-3BF8-9B4C-B4EA-CC8E9DD91196}"/>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27" name="Slide Number">
            <a:extLst>
              <a:ext uri="{FF2B5EF4-FFF2-40B4-BE49-F238E27FC236}">
                <a16:creationId xmlns:a16="http://schemas.microsoft.com/office/drawing/2014/main" id="{C8CBABE3-1ECB-6D4E-BD6A-8E726C7BF48C}"/>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514399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Only">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8042E5-E8B4-7A41-97F7-03C405C3C849}"/>
              </a:ext>
            </a:extLst>
          </p:cNvPr>
          <p:cNvSpPr/>
          <p:nvPr userDrawn="1"/>
        </p:nvSpPr>
        <p:spPr>
          <a:xfrm>
            <a:off x="468191" y="434715"/>
            <a:ext cx="8417479" cy="6115985"/>
          </a:xfrm>
          <a:prstGeom prst="rect">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6" name="Picture Placeholder 4"/>
          <p:cNvSpPr>
            <a:spLocks noGrp="1"/>
          </p:cNvSpPr>
          <p:nvPr>
            <p:ph type="pic" idx="21"/>
          </p:nvPr>
        </p:nvSpPr>
        <p:spPr>
          <a:xfrm>
            <a:off x="258329" y="239843"/>
            <a:ext cx="8417479" cy="6115985"/>
          </a:xfrm>
          <a:prstGeom prst="rect">
            <a:avLst/>
          </a:prstGeom>
        </p:spPr>
        <p:txBody>
          <a:bodyPr lIns="91439" tIns="45719" rIns="91439" bIns="45719"/>
          <a:lstStyle>
            <a:lvl1pPr marL="0" indent="0">
              <a:buFontTx/>
              <a:buNone/>
              <a:defRPr/>
            </a:lvl1pPr>
          </a:lstStyle>
          <a:p>
            <a:r>
              <a:rPr lang="en-US"/>
              <a:t>Click icon to add picture</a:t>
            </a:r>
            <a:endParaRPr/>
          </a:p>
        </p:txBody>
      </p:sp>
    </p:spTree>
    <p:extLst>
      <p:ext uri="{BB962C8B-B14F-4D97-AF65-F5344CB8AC3E}">
        <p14:creationId xmlns:p14="http://schemas.microsoft.com/office/powerpoint/2010/main" val="406465563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Image Only">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8042E5-E8B4-7A41-97F7-03C405C3C849}"/>
              </a:ext>
            </a:extLst>
          </p:cNvPr>
          <p:cNvSpPr/>
          <p:nvPr userDrawn="1"/>
        </p:nvSpPr>
        <p:spPr>
          <a:xfrm>
            <a:off x="468191" y="434715"/>
            <a:ext cx="8417479" cy="6115985"/>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6" name="Picture Placeholder 4"/>
          <p:cNvSpPr>
            <a:spLocks noGrp="1"/>
          </p:cNvSpPr>
          <p:nvPr>
            <p:ph type="pic" idx="21"/>
          </p:nvPr>
        </p:nvSpPr>
        <p:spPr>
          <a:xfrm>
            <a:off x="258329" y="239843"/>
            <a:ext cx="8417479" cy="6115985"/>
          </a:xfrm>
          <a:prstGeom prst="rect">
            <a:avLst/>
          </a:prstGeom>
        </p:spPr>
        <p:txBody>
          <a:bodyPr lIns="91439" tIns="45719" rIns="91439" bIns="45719"/>
          <a:lstStyle>
            <a:lvl1pPr marL="0" indent="0">
              <a:buFontTx/>
              <a:buNone/>
              <a:defRPr/>
            </a:lvl1pPr>
          </a:lstStyle>
          <a:p>
            <a:r>
              <a:rPr lang="en-US"/>
              <a:t>Click icon to add picture</a:t>
            </a:r>
            <a:endParaRPr/>
          </a:p>
        </p:txBody>
      </p:sp>
    </p:spTree>
    <p:extLst>
      <p:ext uri="{BB962C8B-B14F-4D97-AF65-F5344CB8AC3E}">
        <p14:creationId xmlns:p14="http://schemas.microsoft.com/office/powerpoint/2010/main" val="298727453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Image Only">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8042E5-E8B4-7A41-97F7-03C405C3C849}"/>
              </a:ext>
            </a:extLst>
          </p:cNvPr>
          <p:cNvSpPr/>
          <p:nvPr userDrawn="1"/>
        </p:nvSpPr>
        <p:spPr>
          <a:xfrm>
            <a:off x="468191" y="434715"/>
            <a:ext cx="8417479" cy="6115985"/>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6" name="Picture Placeholder 4"/>
          <p:cNvSpPr>
            <a:spLocks noGrp="1"/>
          </p:cNvSpPr>
          <p:nvPr>
            <p:ph type="pic" idx="21"/>
          </p:nvPr>
        </p:nvSpPr>
        <p:spPr>
          <a:xfrm>
            <a:off x="258329" y="239843"/>
            <a:ext cx="8417479" cy="6115985"/>
          </a:xfrm>
          <a:prstGeom prst="rect">
            <a:avLst/>
          </a:prstGeom>
        </p:spPr>
        <p:txBody>
          <a:bodyPr lIns="91439" tIns="45719" rIns="91439" bIns="45719"/>
          <a:lstStyle>
            <a:lvl1pPr marL="0" indent="0">
              <a:buFontTx/>
              <a:buNone/>
              <a:defRPr/>
            </a:lvl1pPr>
          </a:lstStyle>
          <a:p>
            <a:r>
              <a:rPr lang="en-US"/>
              <a:t>Click icon to add picture</a:t>
            </a:r>
            <a:endParaRPr/>
          </a:p>
        </p:txBody>
      </p:sp>
    </p:spTree>
    <p:extLst>
      <p:ext uri="{BB962C8B-B14F-4D97-AF65-F5344CB8AC3E}">
        <p14:creationId xmlns:p14="http://schemas.microsoft.com/office/powerpoint/2010/main" val="166247568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Image Only">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8042E5-E8B4-7A41-97F7-03C405C3C849}"/>
              </a:ext>
            </a:extLst>
          </p:cNvPr>
          <p:cNvSpPr/>
          <p:nvPr userDrawn="1"/>
        </p:nvSpPr>
        <p:spPr>
          <a:xfrm>
            <a:off x="468191" y="434715"/>
            <a:ext cx="8417479" cy="6115985"/>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6" name="Picture Placeholder 4"/>
          <p:cNvSpPr>
            <a:spLocks noGrp="1"/>
          </p:cNvSpPr>
          <p:nvPr>
            <p:ph type="pic" idx="21"/>
          </p:nvPr>
        </p:nvSpPr>
        <p:spPr>
          <a:xfrm>
            <a:off x="258329" y="239843"/>
            <a:ext cx="8417479" cy="6115985"/>
          </a:xfrm>
          <a:prstGeom prst="rect">
            <a:avLst/>
          </a:prstGeom>
        </p:spPr>
        <p:txBody>
          <a:bodyPr lIns="91439" tIns="45719" rIns="91439" bIns="45719"/>
          <a:lstStyle>
            <a:lvl1pPr marL="0" indent="0">
              <a:buFontTx/>
              <a:buNone/>
              <a:defRPr/>
            </a:lvl1pPr>
          </a:lstStyle>
          <a:p>
            <a:r>
              <a:rPr lang="en-US"/>
              <a:t>Click icon to add picture</a:t>
            </a:r>
            <a:endParaRPr/>
          </a:p>
        </p:txBody>
      </p:sp>
    </p:spTree>
    <p:extLst>
      <p:ext uri="{BB962C8B-B14F-4D97-AF65-F5344CB8AC3E}">
        <p14:creationId xmlns:p14="http://schemas.microsoft.com/office/powerpoint/2010/main" val="8037881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2_Title Slide with White Signature">
    <p:bg>
      <p:bgPr>
        <a:solidFill>
          <a:schemeClr val="accent2"/>
        </a:solidFill>
        <a:effectLst/>
      </p:bgPr>
    </p:bg>
    <p:spTree>
      <p:nvGrpSpPr>
        <p:cNvPr id="1" name=""/>
        <p:cNvGrpSpPr/>
        <p:nvPr/>
      </p:nvGrpSpPr>
      <p:grpSpPr>
        <a:xfrm>
          <a:off x="0" y="0"/>
          <a:ext cx="0" cy="0"/>
          <a:chOff x="0" y="0"/>
          <a:chExt cx="0" cy="0"/>
        </a:xfrm>
      </p:grpSpPr>
      <p:sp>
        <p:nvSpPr>
          <p:cNvPr id="14" name="Rectangle"/>
          <p:cNvSpPr/>
          <p:nvPr/>
        </p:nvSpPr>
        <p:spPr>
          <a:xfrm>
            <a:off x="-25400" y="4275286"/>
            <a:ext cx="9180711" cy="2594968"/>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sp>
        <p:nvSpPr>
          <p:cNvPr id="15" name="Text Placeholder 1"/>
          <p:cNvSpPr txBox="1">
            <a:spLocks noGrp="1"/>
          </p:cNvSpPr>
          <p:nvPr>
            <p:ph type="body" sz="half" idx="21"/>
          </p:nvPr>
        </p:nvSpPr>
        <p:spPr>
          <a:xfrm>
            <a:off x="1123354" y="1674075"/>
            <a:ext cx="6883203" cy="2594968"/>
          </a:xfrm>
          <a:prstGeom prst="rect">
            <a:avLst/>
          </a:prstGeom>
        </p:spPr>
        <p:txBody>
          <a:bodyPr anchor="b">
            <a:normAutofit/>
          </a:bodyPr>
          <a:lstStyle>
            <a:lvl1pPr marL="0" indent="0">
              <a:lnSpc>
                <a:spcPct val="70000"/>
              </a:lnSpc>
              <a:spcBef>
                <a:spcPts val="0"/>
              </a:spcBef>
              <a:buClrTx/>
              <a:buSzTx/>
              <a:buNone/>
              <a:defRPr sz="5600" b="1" cap="all" baseline="0">
                <a:solidFill>
                  <a:schemeClr val="tx1"/>
                </a:solidFill>
                <a:latin typeface="Galano Grotesque" pitchFamily="2" charset="77"/>
                <a:ea typeface="Galano Grotesque"/>
                <a:cs typeface="Galano Grotesque"/>
                <a:sym typeface="Galano Grotesque"/>
              </a:defRPr>
            </a:lvl1pPr>
          </a:lstStyle>
          <a:p>
            <a:pPr lvl="0"/>
            <a:r>
              <a:rPr lang="en-US"/>
              <a:t>Click to edit Master text styles</a:t>
            </a:r>
          </a:p>
        </p:txBody>
      </p:sp>
      <p:sp>
        <p:nvSpPr>
          <p:cNvPr id="16" name="Title 2"/>
          <p:cNvSpPr txBox="1">
            <a:spLocks noGrp="1"/>
          </p:cNvSpPr>
          <p:nvPr>
            <p:ph type="body" sz="half" idx="22"/>
          </p:nvPr>
        </p:nvSpPr>
        <p:spPr>
          <a:xfrm>
            <a:off x="1123354" y="4524902"/>
            <a:ext cx="6883203" cy="1856768"/>
          </a:xfrm>
          <a:prstGeom prst="rect">
            <a:avLst/>
          </a:prstGeom>
        </p:spPr>
        <p:txBody>
          <a:bodyPr>
            <a:normAutofit/>
          </a:bodyPr>
          <a:lstStyle/>
          <a:p>
            <a:pPr marL="0" lvl="0" indent="0">
              <a:spcBef>
                <a:spcPts val="0"/>
              </a:spcBef>
              <a:buClrTx/>
              <a:buSzTx/>
              <a:buNone/>
              <a:defRPr sz="5000" b="1">
                <a:solidFill>
                  <a:srgbClr val="2A2A2A"/>
                </a:solidFill>
                <a:latin typeface="Galano Grotesque"/>
                <a:ea typeface="Galano Grotesque"/>
                <a:cs typeface="Galano Grotesque"/>
                <a:sym typeface="Galano Grotesque"/>
              </a:defRPr>
            </a:pPr>
            <a:r>
              <a:rPr lang="en-US" sz="2000" b="0" cap="all">
                <a:latin typeface="Apercu Bold"/>
                <a:sym typeface="Apercu Bold"/>
              </a:rPr>
              <a:t>Click to edit Master text styles</a:t>
            </a:r>
          </a:p>
          <a:p>
            <a:pPr marL="0" lvl="1" indent="0">
              <a:spcBef>
                <a:spcPts val="0"/>
              </a:spcBef>
              <a:buClrTx/>
              <a:buSzTx/>
              <a:buNone/>
              <a:defRPr sz="5000" b="1">
                <a:solidFill>
                  <a:srgbClr val="2A2A2A"/>
                </a:solidFill>
                <a:latin typeface="Galano Grotesque"/>
                <a:ea typeface="Galano Grotesque"/>
                <a:cs typeface="Galano Grotesque"/>
                <a:sym typeface="Galano Grotesque"/>
              </a:defRPr>
            </a:pPr>
            <a:r>
              <a:rPr lang="en-US" sz="2000" b="0" cap="all">
                <a:latin typeface="Apercu Bold"/>
                <a:sym typeface="Apercu Bold"/>
              </a:rPr>
              <a:t>Second level</a:t>
            </a:r>
          </a:p>
          <a:p>
            <a:pPr marL="0" lvl="2" indent="0">
              <a:spcBef>
                <a:spcPts val="0"/>
              </a:spcBef>
              <a:buClrTx/>
              <a:buSzTx/>
              <a:buNone/>
              <a:defRPr sz="5000" b="1">
                <a:solidFill>
                  <a:srgbClr val="2A2A2A"/>
                </a:solidFill>
                <a:latin typeface="Galano Grotesque"/>
                <a:ea typeface="Galano Grotesque"/>
                <a:cs typeface="Galano Grotesque"/>
                <a:sym typeface="Galano Grotesque"/>
              </a:defRPr>
            </a:pPr>
            <a:r>
              <a:rPr lang="en-US" sz="2000" b="0" cap="all">
                <a:latin typeface="Apercu Bold"/>
                <a:sym typeface="Apercu Bold"/>
              </a:rPr>
              <a:t>Third level</a:t>
            </a:r>
          </a:p>
        </p:txBody>
      </p:sp>
      <p:pic>
        <p:nvPicPr>
          <p:cNvPr id="7" name="Image" descr="Image">
            <a:extLst>
              <a:ext uri="{FF2B5EF4-FFF2-40B4-BE49-F238E27FC236}">
                <a16:creationId xmlns:a16="http://schemas.microsoft.com/office/drawing/2014/main" id="{B8D19588-9218-8B4D-B785-7F69077FAECA}"/>
              </a:ext>
            </a:extLst>
          </p:cNvPr>
          <p:cNvPicPr>
            <a:picLocks noChangeAspect="1"/>
          </p:cNvPicPr>
          <p:nvPr userDrawn="1"/>
        </p:nvPicPr>
        <p:blipFill>
          <a:blip r:embed="rId2"/>
          <a:stretch>
            <a:fillRect/>
          </a:stretch>
        </p:blipFill>
        <p:spPr>
          <a:xfrm>
            <a:off x="1117626" y="513612"/>
            <a:ext cx="1634570" cy="358102"/>
          </a:xfrm>
          <a:prstGeom prst="rect">
            <a:avLst/>
          </a:prstGeom>
          <a:ln w="12700">
            <a:miter lim="400000"/>
          </a:ln>
        </p:spPr>
      </p:pic>
      <p:grpSp>
        <p:nvGrpSpPr>
          <p:cNvPr id="8" name="Group 7">
            <a:extLst>
              <a:ext uri="{FF2B5EF4-FFF2-40B4-BE49-F238E27FC236}">
                <a16:creationId xmlns:a16="http://schemas.microsoft.com/office/drawing/2014/main" id="{326EB2BF-7EDC-A048-BE71-95B3AF14198F}"/>
              </a:ext>
            </a:extLst>
          </p:cNvPr>
          <p:cNvGrpSpPr/>
          <p:nvPr userDrawn="1"/>
        </p:nvGrpSpPr>
        <p:grpSpPr>
          <a:xfrm>
            <a:off x="7779138" y="0"/>
            <a:ext cx="1364861" cy="1273083"/>
            <a:chOff x="7779138" y="0"/>
            <a:chExt cx="1364861" cy="1273083"/>
          </a:xfrm>
        </p:grpSpPr>
        <p:sp>
          <p:nvSpPr>
            <p:cNvPr id="9" name="Graphic 6">
              <a:extLst>
                <a:ext uri="{FF2B5EF4-FFF2-40B4-BE49-F238E27FC236}">
                  <a16:creationId xmlns:a16="http://schemas.microsoft.com/office/drawing/2014/main" id="{78BB1E89-C121-4541-9452-BA00C19E2087}"/>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0" name="Graphic 7">
              <a:extLst>
                <a:ext uri="{FF2B5EF4-FFF2-40B4-BE49-F238E27FC236}">
                  <a16:creationId xmlns:a16="http://schemas.microsoft.com/office/drawing/2014/main" id="{8F0C9971-E796-2141-944A-059C227F41FA}"/>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1" name="Graphic 8">
              <a:extLst>
                <a:ext uri="{FF2B5EF4-FFF2-40B4-BE49-F238E27FC236}">
                  <a16:creationId xmlns:a16="http://schemas.microsoft.com/office/drawing/2014/main" id="{81FF5502-F595-CE40-A6BD-9C72495F5A8F}"/>
                </a:ext>
              </a:extLst>
            </p:cNvPr>
            <p:cNvSpPr/>
            <p:nvPr/>
          </p:nvSpPr>
          <p:spPr>
            <a:xfrm rot="5400000">
              <a:off x="7779138"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2" name="Graphic 9">
              <a:extLst>
                <a:ext uri="{FF2B5EF4-FFF2-40B4-BE49-F238E27FC236}">
                  <a16:creationId xmlns:a16="http://schemas.microsoft.com/office/drawing/2014/main" id="{ACEB662D-06EC-4F42-9C4E-9A593DDC9A2C}"/>
                </a:ext>
              </a:extLst>
            </p:cNvPr>
            <p:cNvSpPr/>
            <p:nvPr/>
          </p:nvSpPr>
          <p:spPr>
            <a:xfrm rot="5400000">
              <a:off x="816169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9C649752-F60A-0C4A-A55B-43627F9B1055}"/>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D2C740B0-094D-6B49-AA26-931904EE96B0}"/>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0" name="Graphic 12">
              <a:extLst>
                <a:ext uri="{FF2B5EF4-FFF2-40B4-BE49-F238E27FC236}">
                  <a16:creationId xmlns:a16="http://schemas.microsoft.com/office/drawing/2014/main" id="{D87250BB-7E02-9846-84F0-FE324B2EACCF}"/>
                </a:ext>
              </a:extLst>
            </p:cNvPr>
            <p:cNvSpPr/>
            <p:nvPr/>
          </p:nvSpPr>
          <p:spPr>
            <a:xfrm rot="5400000">
              <a:off x="7779138"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1" name="Graphic 18">
              <a:extLst>
                <a:ext uri="{FF2B5EF4-FFF2-40B4-BE49-F238E27FC236}">
                  <a16:creationId xmlns:a16="http://schemas.microsoft.com/office/drawing/2014/main" id="{CF1E4520-E369-5D4C-AE7C-EA7085890402}"/>
                </a:ext>
              </a:extLst>
            </p:cNvPr>
            <p:cNvSpPr/>
            <p:nvPr/>
          </p:nvSpPr>
          <p:spPr>
            <a:xfrm rot="5400000">
              <a:off x="816169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2" name="Graphic 19">
              <a:extLst>
                <a:ext uri="{FF2B5EF4-FFF2-40B4-BE49-F238E27FC236}">
                  <a16:creationId xmlns:a16="http://schemas.microsoft.com/office/drawing/2014/main" id="{F20D6222-3955-7F42-98A4-B6ABC4E6C711}"/>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3" name="Graphic 20">
              <a:extLst>
                <a:ext uri="{FF2B5EF4-FFF2-40B4-BE49-F238E27FC236}">
                  <a16:creationId xmlns:a16="http://schemas.microsoft.com/office/drawing/2014/main" id="{0C7816B1-F59C-5749-8D78-9AEDBBB9C753}"/>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4" name="Graphic 21">
              <a:extLst>
                <a:ext uri="{FF2B5EF4-FFF2-40B4-BE49-F238E27FC236}">
                  <a16:creationId xmlns:a16="http://schemas.microsoft.com/office/drawing/2014/main" id="{94F22CE2-7EF3-A74A-B51A-A0A17834314D}"/>
                </a:ext>
              </a:extLst>
            </p:cNvPr>
            <p:cNvSpPr/>
            <p:nvPr/>
          </p:nvSpPr>
          <p:spPr>
            <a:xfrm rot="5400000">
              <a:off x="7779138"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5" name="Graphic 22">
              <a:extLst>
                <a:ext uri="{FF2B5EF4-FFF2-40B4-BE49-F238E27FC236}">
                  <a16:creationId xmlns:a16="http://schemas.microsoft.com/office/drawing/2014/main" id="{16EA80B8-BD46-AA4E-820D-8C72F00C9C6E}"/>
                </a:ext>
              </a:extLst>
            </p:cNvPr>
            <p:cNvSpPr/>
            <p:nvPr/>
          </p:nvSpPr>
          <p:spPr>
            <a:xfrm rot="5400000">
              <a:off x="816169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6" name="Graphic 23">
              <a:extLst>
                <a:ext uri="{FF2B5EF4-FFF2-40B4-BE49-F238E27FC236}">
                  <a16:creationId xmlns:a16="http://schemas.microsoft.com/office/drawing/2014/main" id="{B4DF8C99-4D5B-E34B-84A8-575152B3AA71}"/>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7" name="Graphic 24">
              <a:extLst>
                <a:ext uri="{FF2B5EF4-FFF2-40B4-BE49-F238E27FC236}">
                  <a16:creationId xmlns:a16="http://schemas.microsoft.com/office/drawing/2014/main" id="{88AE0B6F-63C3-CF46-A78D-CC45A0872BBC}"/>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8" name="Graphic 25">
              <a:extLst>
                <a:ext uri="{FF2B5EF4-FFF2-40B4-BE49-F238E27FC236}">
                  <a16:creationId xmlns:a16="http://schemas.microsoft.com/office/drawing/2014/main" id="{6D94C9D7-92F4-6D48-AACA-9788CDCB4B47}"/>
                </a:ext>
              </a:extLst>
            </p:cNvPr>
            <p:cNvSpPr/>
            <p:nvPr/>
          </p:nvSpPr>
          <p:spPr>
            <a:xfrm rot="5400000">
              <a:off x="7779138"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9" name="Graphic 26">
              <a:extLst>
                <a:ext uri="{FF2B5EF4-FFF2-40B4-BE49-F238E27FC236}">
                  <a16:creationId xmlns:a16="http://schemas.microsoft.com/office/drawing/2014/main" id="{C017385B-7A7C-1D4A-9893-C4EBCC27BD3E}"/>
                </a:ext>
              </a:extLst>
            </p:cNvPr>
            <p:cNvSpPr/>
            <p:nvPr/>
          </p:nvSpPr>
          <p:spPr>
            <a:xfrm rot="5400000">
              <a:off x="816169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spTree>
    <p:extLst>
      <p:ext uri="{BB962C8B-B14F-4D97-AF65-F5344CB8AC3E}">
        <p14:creationId xmlns:p14="http://schemas.microsoft.com/office/powerpoint/2010/main" val="335688692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7" name="Body Level One…"/>
          <p:cNvSpPr txBox="1">
            <a:spLocks noGrp="1"/>
          </p:cNvSpPr>
          <p:nvPr>
            <p:ph type="body" idx="1" hasCustomPrompt="1"/>
          </p:nvPr>
        </p:nvSpPr>
        <p:spPr>
          <a:xfrm>
            <a:off x="778533" y="1493519"/>
            <a:ext cx="7586931" cy="4549049"/>
          </a:xfrm>
          <a:prstGeom prst="rect">
            <a:avLst/>
          </a:prstGeom>
        </p:spPr>
        <p:txBody>
          <a:bodyPr>
            <a:normAutofit/>
          </a:bodyPr>
          <a:lstStyle>
            <a:lvl1pPr>
              <a:buClr>
                <a:srgbClr val="000000"/>
              </a:buClr>
              <a:buChar char="•"/>
            </a:lvl1pPr>
            <a:lvl2pPr>
              <a:buClr>
                <a:srgbClr val="000000"/>
              </a:buClr>
            </a:lvl2pPr>
            <a:lvl3pPr>
              <a:buClr>
                <a:srgbClr val="000000"/>
              </a:buClr>
            </a:lvl3pPr>
            <a:lvl4pPr>
              <a:buClr>
                <a:srgbClr val="000000"/>
              </a:buClr>
            </a:lvl4pPr>
            <a:lvl5pPr>
              <a:buClr>
                <a:srgbClr val="000000"/>
              </a:buClr>
              <a:buChar char="•"/>
            </a:lvl5pPr>
          </a:lstStyle>
          <a:p>
            <a:r>
              <a:rPr dirty="0"/>
              <a:t>First Level Text</a:t>
            </a:r>
          </a:p>
          <a:p>
            <a:pPr lvl="1"/>
            <a:endParaRPr dirty="0"/>
          </a:p>
          <a:p>
            <a:pPr lvl="2"/>
            <a:endParaRPr dirty="0"/>
          </a:p>
          <a:p>
            <a:pPr lvl="3"/>
            <a:endParaRPr dirty="0"/>
          </a:p>
          <a:p>
            <a:pPr lvl="4"/>
            <a:endParaRPr dirty="0"/>
          </a:p>
        </p:txBody>
      </p:sp>
      <p:sp>
        <p:nvSpPr>
          <p:cNvPr id="68" name="Master title slide headline"/>
          <p:cNvSpPr txBox="1">
            <a:spLocks noGrp="1"/>
          </p:cNvSpPr>
          <p:nvPr>
            <p:ph type="title" hasCustomPrompt="1"/>
          </p:nvPr>
        </p:nvSpPr>
        <p:spPr>
          <a:xfrm>
            <a:off x="778534" y="170122"/>
            <a:ext cx="7586931" cy="785554"/>
          </a:xfrm>
          <a:prstGeom prst="rect">
            <a:avLst/>
          </a:prstGeom>
        </p:spPr>
        <p:txBody>
          <a:bodyPr/>
          <a:lstStyle>
            <a:lvl1pPr>
              <a:defRPr>
                <a:solidFill>
                  <a:srgbClr val="000000"/>
                </a:solidFill>
                <a:latin typeface="Galano Grotesque"/>
                <a:ea typeface="Galano Grotesque"/>
                <a:cs typeface="Galano Grotesque"/>
                <a:sym typeface="Galano Grotesque"/>
              </a:defRPr>
            </a:lvl1pPr>
          </a:lstStyle>
          <a:p>
            <a:r>
              <a:rPr dirty="0"/>
              <a:t>Master title slide headline</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Rectangle">
            <a:extLst>
              <a:ext uri="{FF2B5EF4-FFF2-40B4-BE49-F238E27FC236}">
                <a16:creationId xmlns:a16="http://schemas.microsoft.com/office/drawing/2014/main" id="{233BD034-FD18-6842-9CAD-297ABA9ED3FE}"/>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6" name="Image" descr="Image">
            <a:extLst>
              <a:ext uri="{FF2B5EF4-FFF2-40B4-BE49-F238E27FC236}">
                <a16:creationId xmlns:a16="http://schemas.microsoft.com/office/drawing/2014/main" id="{F5FE2EF1-A032-1848-92F7-C9ECD399C7B2}"/>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7" name="Slide Number">
            <a:extLst>
              <a:ext uri="{FF2B5EF4-FFF2-40B4-BE49-F238E27FC236}">
                <a16:creationId xmlns:a16="http://schemas.microsoft.com/office/drawing/2014/main" id="{2599EE0F-3D21-B54F-8334-99253C954AAC}"/>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2F0E-142F-7D47-A0A7-824582F0E42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EA32BDB-92B4-D44E-BE1F-B0F8F9B52CD6}"/>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54925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7BBCC-5E48-7F46-968A-3246A436DDC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0937837-CC09-3840-B21D-30E2FA1F252B}"/>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8798678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Text,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E3FD5-6A56-894B-8406-970211D2F6C5}"/>
              </a:ext>
            </a:extLst>
          </p:cNvPr>
          <p:cNvSpPr/>
          <p:nvPr userDrawn="1"/>
        </p:nvSpPr>
        <p:spPr>
          <a:xfrm>
            <a:off x="4942318" y="1588957"/>
            <a:ext cx="3419205" cy="449705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2" name="Picture Placeholder 16"/>
          <p:cNvSpPr>
            <a:spLocks noGrp="1"/>
          </p:cNvSpPr>
          <p:nvPr>
            <p:ph type="pic" sz="half" idx="21"/>
          </p:nvPr>
        </p:nvSpPr>
        <p:spPr>
          <a:xfrm>
            <a:off x="4698859" y="1493519"/>
            <a:ext cx="3549895" cy="4459109"/>
          </a:xfrm>
          <a:prstGeom prst="rect">
            <a:avLst/>
          </a:prstGeom>
        </p:spPr>
        <p:txBody>
          <a:bodyPr lIns="91439" tIns="45719" rIns="91439" bIns="45719"/>
          <a:lstStyle/>
          <a:p>
            <a:r>
              <a:rPr lang="en-US"/>
              <a:t>Click icon to add picture</a:t>
            </a:r>
            <a:endParaRPr/>
          </a:p>
        </p:txBody>
      </p:sp>
      <p:sp>
        <p:nvSpPr>
          <p:cNvPr id="114" name="Slide Number"/>
          <p:cNvSpPr txBox="1">
            <a:spLocks noGrp="1"/>
          </p:cNvSpPr>
          <p:nvPr>
            <p:ph type="sldNum" sz="quarter" idx="2"/>
          </p:nvPr>
        </p:nvSpPr>
        <p:spPr>
          <a:xfrm>
            <a:off x="8500871" y="6472057"/>
            <a:ext cx="185929" cy="161329"/>
          </a:xfrm>
          <a:prstGeom prst="rect">
            <a:avLst/>
          </a:prstGeom>
        </p:spPr>
        <p:txBody>
          <a:bodyPr/>
          <a:lstStyle/>
          <a:p>
            <a:fld id="{86CB4B4D-7CA3-9044-876B-883B54F8677D}" type="slidenum">
              <a:t>‹#›</a:t>
            </a:fld>
            <a:endParaRPr/>
          </a:p>
        </p:txBody>
      </p:sp>
      <p:sp>
        <p:nvSpPr>
          <p:cNvPr id="8" name="Body Level One…">
            <a:extLst>
              <a:ext uri="{FF2B5EF4-FFF2-40B4-BE49-F238E27FC236}">
                <a16:creationId xmlns:a16="http://schemas.microsoft.com/office/drawing/2014/main" id="{5575A5B3-5985-4A4C-99EB-1DB08F8225DD}"/>
              </a:ext>
            </a:extLst>
          </p:cNvPr>
          <p:cNvSpPr txBox="1">
            <a:spLocks noGrp="1"/>
          </p:cNvSpPr>
          <p:nvPr>
            <p:ph type="body" idx="23"/>
          </p:nvPr>
        </p:nvSpPr>
        <p:spPr>
          <a:xfrm>
            <a:off x="782477" y="1493519"/>
            <a:ext cx="3579661" cy="4549049"/>
          </a:xfrm>
          <a:prstGeom prst="rect">
            <a:avLst/>
          </a:prstGeom>
        </p:spPr>
        <p:txBody>
          <a:bodyPr>
            <a:normAutofit/>
          </a:bodyPr>
          <a:lstStyle>
            <a:lvl1pPr>
              <a:buClr>
                <a:srgbClr val="000000"/>
              </a:buClr>
              <a:buChar char="•"/>
            </a:lvl1pPr>
            <a:lvl2pPr>
              <a:buClr>
                <a:srgbClr val="000000"/>
              </a:buClr>
            </a:lvl2pPr>
            <a:lvl3pPr>
              <a:buClr>
                <a:srgbClr val="000000"/>
              </a:buClr>
            </a:lvl3pPr>
            <a:lvl4pPr>
              <a:buClr>
                <a:srgbClr val="000000"/>
              </a:buClr>
            </a:lvl4pPr>
            <a:lvl5pPr>
              <a:buClr>
                <a:srgbClr val="000000"/>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Master title slide headline">
            <a:extLst>
              <a:ext uri="{FF2B5EF4-FFF2-40B4-BE49-F238E27FC236}">
                <a16:creationId xmlns:a16="http://schemas.microsoft.com/office/drawing/2014/main" id="{87800792-4C2F-8643-9EC5-3225BE40080C}"/>
              </a:ext>
            </a:extLst>
          </p:cNvPr>
          <p:cNvSpPr txBox="1">
            <a:spLocks noGrp="1"/>
          </p:cNvSpPr>
          <p:nvPr>
            <p:ph type="body" sz="quarter" idx="22"/>
          </p:nvPr>
        </p:nvSpPr>
        <p:spPr>
          <a:xfrm>
            <a:off x="778534" y="170122"/>
            <a:ext cx="7586931" cy="785554"/>
          </a:xfrm>
          <a:prstGeom prst="rect">
            <a:avLst/>
          </a:prstGeom>
        </p:spPr>
        <p:txBody>
          <a:bodyPr anchor="b">
            <a:normAutofit/>
          </a:bodyPr>
          <a:lstStyle>
            <a:lvl1pPr marL="0" indent="0">
              <a:spcBef>
                <a:spcPts val="0"/>
              </a:spcBef>
              <a:buClrTx/>
              <a:buSzTx/>
              <a:buNone/>
              <a:defRPr sz="2800" b="1">
                <a:latin typeface="Galano Grotesque"/>
                <a:ea typeface="Galano Grotesque"/>
                <a:cs typeface="Galano Grotesque"/>
                <a:sym typeface="Galano Grotesque"/>
              </a:defRPr>
            </a:lvl1pPr>
          </a:lstStyle>
          <a:p>
            <a:pPr lvl="0"/>
            <a:r>
              <a:rPr lang="en-US"/>
              <a:t>Click to edit Master text styles</a:t>
            </a:r>
          </a:p>
        </p:txBody>
      </p:sp>
      <p:sp>
        <p:nvSpPr>
          <p:cNvPr id="7" name="Rectangle">
            <a:extLst>
              <a:ext uri="{FF2B5EF4-FFF2-40B4-BE49-F238E27FC236}">
                <a16:creationId xmlns:a16="http://schemas.microsoft.com/office/drawing/2014/main" id="{AFB50081-2681-3142-9C73-0E134AF99F27}"/>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10" name="Image" descr="Image">
            <a:extLst>
              <a:ext uri="{FF2B5EF4-FFF2-40B4-BE49-F238E27FC236}">
                <a16:creationId xmlns:a16="http://schemas.microsoft.com/office/drawing/2014/main" id="{7BB967DE-4EC7-DD4B-A8BA-C9C8C31F53F4}"/>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11" name="Slide Number">
            <a:extLst>
              <a:ext uri="{FF2B5EF4-FFF2-40B4-BE49-F238E27FC236}">
                <a16:creationId xmlns:a16="http://schemas.microsoft.com/office/drawing/2014/main" id="{1FCD974B-AA8D-3F47-A43F-7161618235FE}"/>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Text,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E3FD5-6A56-894B-8406-970211D2F6C5}"/>
              </a:ext>
            </a:extLst>
          </p:cNvPr>
          <p:cNvSpPr/>
          <p:nvPr userDrawn="1"/>
        </p:nvSpPr>
        <p:spPr>
          <a:xfrm>
            <a:off x="4942318" y="1588957"/>
            <a:ext cx="3419205" cy="4497050"/>
          </a:xfrm>
          <a:prstGeom prst="rect">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2" name="Picture Placeholder 16"/>
          <p:cNvSpPr>
            <a:spLocks noGrp="1"/>
          </p:cNvSpPr>
          <p:nvPr>
            <p:ph type="pic" sz="half" idx="21"/>
          </p:nvPr>
        </p:nvSpPr>
        <p:spPr>
          <a:xfrm>
            <a:off x="4698859" y="1493519"/>
            <a:ext cx="3549895" cy="4459109"/>
          </a:xfrm>
          <a:prstGeom prst="rect">
            <a:avLst/>
          </a:prstGeom>
        </p:spPr>
        <p:txBody>
          <a:bodyPr lIns="91439" tIns="45719" rIns="91439" bIns="45719"/>
          <a:lstStyle/>
          <a:p>
            <a:r>
              <a:rPr lang="en-US"/>
              <a:t>Click icon to add picture</a:t>
            </a:r>
            <a:endParaRPr/>
          </a:p>
        </p:txBody>
      </p:sp>
      <p:sp>
        <p:nvSpPr>
          <p:cNvPr id="114" name="Slide Number"/>
          <p:cNvSpPr txBox="1">
            <a:spLocks noGrp="1"/>
          </p:cNvSpPr>
          <p:nvPr>
            <p:ph type="sldNum" sz="quarter" idx="2"/>
          </p:nvPr>
        </p:nvSpPr>
        <p:spPr>
          <a:xfrm>
            <a:off x="8500871" y="6472057"/>
            <a:ext cx="185929" cy="161329"/>
          </a:xfrm>
          <a:prstGeom prst="rect">
            <a:avLst/>
          </a:prstGeom>
        </p:spPr>
        <p:txBody>
          <a:bodyPr/>
          <a:lstStyle/>
          <a:p>
            <a:fld id="{86CB4B4D-7CA3-9044-876B-883B54F8677D}" type="slidenum">
              <a:t>‹#›</a:t>
            </a:fld>
            <a:endParaRPr/>
          </a:p>
        </p:txBody>
      </p:sp>
      <p:sp>
        <p:nvSpPr>
          <p:cNvPr id="8" name="Body Level One…">
            <a:extLst>
              <a:ext uri="{FF2B5EF4-FFF2-40B4-BE49-F238E27FC236}">
                <a16:creationId xmlns:a16="http://schemas.microsoft.com/office/drawing/2014/main" id="{5575A5B3-5985-4A4C-99EB-1DB08F8225DD}"/>
              </a:ext>
            </a:extLst>
          </p:cNvPr>
          <p:cNvSpPr txBox="1">
            <a:spLocks noGrp="1"/>
          </p:cNvSpPr>
          <p:nvPr>
            <p:ph type="body" idx="23"/>
          </p:nvPr>
        </p:nvSpPr>
        <p:spPr>
          <a:xfrm>
            <a:off x="782477" y="1493519"/>
            <a:ext cx="3579661" cy="4549049"/>
          </a:xfrm>
          <a:prstGeom prst="rect">
            <a:avLst/>
          </a:prstGeom>
        </p:spPr>
        <p:txBody>
          <a:bodyPr>
            <a:normAutofit/>
          </a:bodyPr>
          <a:lstStyle>
            <a:lvl1pPr>
              <a:buClr>
                <a:srgbClr val="000000"/>
              </a:buClr>
              <a:buChar char="•"/>
            </a:lvl1pPr>
            <a:lvl2pPr>
              <a:buClr>
                <a:srgbClr val="000000"/>
              </a:buClr>
            </a:lvl2pPr>
            <a:lvl3pPr>
              <a:buClr>
                <a:srgbClr val="000000"/>
              </a:buClr>
            </a:lvl3pPr>
            <a:lvl4pPr>
              <a:buClr>
                <a:srgbClr val="000000"/>
              </a:buClr>
            </a:lvl4pPr>
            <a:lvl5pPr>
              <a:buClr>
                <a:srgbClr val="000000"/>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Master title slide headline">
            <a:extLst>
              <a:ext uri="{FF2B5EF4-FFF2-40B4-BE49-F238E27FC236}">
                <a16:creationId xmlns:a16="http://schemas.microsoft.com/office/drawing/2014/main" id="{9E1299E3-A935-F547-897F-04FE54B090EB}"/>
              </a:ext>
            </a:extLst>
          </p:cNvPr>
          <p:cNvSpPr txBox="1">
            <a:spLocks noGrp="1"/>
          </p:cNvSpPr>
          <p:nvPr>
            <p:ph type="body" sz="quarter" idx="22"/>
          </p:nvPr>
        </p:nvSpPr>
        <p:spPr>
          <a:xfrm>
            <a:off x="778534" y="170122"/>
            <a:ext cx="7586931" cy="785554"/>
          </a:xfrm>
          <a:prstGeom prst="rect">
            <a:avLst/>
          </a:prstGeom>
        </p:spPr>
        <p:txBody>
          <a:bodyPr anchor="b">
            <a:normAutofit/>
          </a:bodyPr>
          <a:lstStyle>
            <a:lvl1pPr marL="0" indent="0">
              <a:spcBef>
                <a:spcPts val="0"/>
              </a:spcBef>
              <a:buClrTx/>
              <a:buSzTx/>
              <a:buNone/>
              <a:defRPr sz="2800" b="1">
                <a:latin typeface="Galano Grotesque"/>
                <a:ea typeface="Galano Grotesque"/>
                <a:cs typeface="Galano Grotesque"/>
                <a:sym typeface="Galano Grotesque"/>
              </a:defRPr>
            </a:lvl1pPr>
          </a:lstStyle>
          <a:p>
            <a:pPr lvl="0"/>
            <a:r>
              <a:rPr lang="en-US"/>
              <a:t>Click to edit Master text styles</a:t>
            </a:r>
          </a:p>
        </p:txBody>
      </p:sp>
      <p:sp>
        <p:nvSpPr>
          <p:cNvPr id="9" name="Rectangle">
            <a:extLst>
              <a:ext uri="{FF2B5EF4-FFF2-40B4-BE49-F238E27FC236}">
                <a16:creationId xmlns:a16="http://schemas.microsoft.com/office/drawing/2014/main" id="{FF0D2B1D-2E35-0749-A4C4-80824A2A7576}"/>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10" name="Image" descr="Image">
            <a:extLst>
              <a:ext uri="{FF2B5EF4-FFF2-40B4-BE49-F238E27FC236}">
                <a16:creationId xmlns:a16="http://schemas.microsoft.com/office/drawing/2014/main" id="{04CDA1E9-7966-6445-B5F6-3EF0B481BDDF}"/>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11" name="Slide Number">
            <a:extLst>
              <a:ext uri="{FF2B5EF4-FFF2-40B4-BE49-F238E27FC236}">
                <a16:creationId xmlns:a16="http://schemas.microsoft.com/office/drawing/2014/main" id="{FB21CDA2-1EFD-9A40-8B3E-C0517BC6F132}"/>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5967333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Text,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E3FD5-6A56-894B-8406-970211D2F6C5}"/>
              </a:ext>
            </a:extLst>
          </p:cNvPr>
          <p:cNvSpPr/>
          <p:nvPr userDrawn="1"/>
        </p:nvSpPr>
        <p:spPr>
          <a:xfrm>
            <a:off x="4942318" y="1588957"/>
            <a:ext cx="3419205" cy="449705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2" name="Picture Placeholder 16"/>
          <p:cNvSpPr>
            <a:spLocks noGrp="1"/>
          </p:cNvSpPr>
          <p:nvPr>
            <p:ph type="pic" sz="half" idx="21"/>
          </p:nvPr>
        </p:nvSpPr>
        <p:spPr>
          <a:xfrm>
            <a:off x="4698859" y="1493519"/>
            <a:ext cx="3549895" cy="4459109"/>
          </a:xfrm>
          <a:prstGeom prst="rect">
            <a:avLst/>
          </a:prstGeom>
        </p:spPr>
        <p:txBody>
          <a:bodyPr lIns="91439" tIns="45719" rIns="91439" bIns="45719"/>
          <a:lstStyle/>
          <a:p>
            <a:r>
              <a:rPr lang="en-US"/>
              <a:t>Click icon to add picture</a:t>
            </a:r>
            <a:endParaRPr/>
          </a:p>
        </p:txBody>
      </p:sp>
      <p:sp>
        <p:nvSpPr>
          <p:cNvPr id="114" name="Slide Number"/>
          <p:cNvSpPr txBox="1">
            <a:spLocks noGrp="1"/>
          </p:cNvSpPr>
          <p:nvPr>
            <p:ph type="sldNum" sz="quarter" idx="2"/>
          </p:nvPr>
        </p:nvSpPr>
        <p:spPr>
          <a:xfrm>
            <a:off x="8500871" y="6472057"/>
            <a:ext cx="185929" cy="161329"/>
          </a:xfrm>
          <a:prstGeom prst="rect">
            <a:avLst/>
          </a:prstGeom>
        </p:spPr>
        <p:txBody>
          <a:bodyPr/>
          <a:lstStyle/>
          <a:p>
            <a:fld id="{86CB4B4D-7CA3-9044-876B-883B54F8677D}" type="slidenum">
              <a:t>‹#›</a:t>
            </a:fld>
            <a:endParaRPr/>
          </a:p>
        </p:txBody>
      </p:sp>
      <p:sp>
        <p:nvSpPr>
          <p:cNvPr id="8" name="Body Level One…">
            <a:extLst>
              <a:ext uri="{FF2B5EF4-FFF2-40B4-BE49-F238E27FC236}">
                <a16:creationId xmlns:a16="http://schemas.microsoft.com/office/drawing/2014/main" id="{5575A5B3-5985-4A4C-99EB-1DB08F8225DD}"/>
              </a:ext>
            </a:extLst>
          </p:cNvPr>
          <p:cNvSpPr txBox="1">
            <a:spLocks noGrp="1"/>
          </p:cNvSpPr>
          <p:nvPr>
            <p:ph type="body" idx="23"/>
          </p:nvPr>
        </p:nvSpPr>
        <p:spPr>
          <a:xfrm>
            <a:off x="782477" y="1493519"/>
            <a:ext cx="3579661" cy="4549049"/>
          </a:xfrm>
          <a:prstGeom prst="rect">
            <a:avLst/>
          </a:prstGeom>
        </p:spPr>
        <p:txBody>
          <a:bodyPr>
            <a:normAutofit/>
          </a:bodyPr>
          <a:lstStyle>
            <a:lvl1pPr>
              <a:buClr>
                <a:srgbClr val="000000"/>
              </a:buClr>
              <a:buChar char="•"/>
            </a:lvl1pPr>
            <a:lvl2pPr>
              <a:buClr>
                <a:srgbClr val="000000"/>
              </a:buClr>
            </a:lvl2pPr>
            <a:lvl3pPr>
              <a:buClr>
                <a:srgbClr val="000000"/>
              </a:buClr>
            </a:lvl3pPr>
            <a:lvl4pPr>
              <a:buClr>
                <a:srgbClr val="000000"/>
              </a:buClr>
            </a:lvl4pPr>
            <a:lvl5pPr>
              <a:buClr>
                <a:srgbClr val="000000"/>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Master title slide headline">
            <a:extLst>
              <a:ext uri="{FF2B5EF4-FFF2-40B4-BE49-F238E27FC236}">
                <a16:creationId xmlns:a16="http://schemas.microsoft.com/office/drawing/2014/main" id="{F1523CC9-8AF1-C843-814D-7E3D38B0F191}"/>
              </a:ext>
            </a:extLst>
          </p:cNvPr>
          <p:cNvSpPr txBox="1">
            <a:spLocks noGrp="1"/>
          </p:cNvSpPr>
          <p:nvPr>
            <p:ph type="body" sz="quarter" idx="22"/>
          </p:nvPr>
        </p:nvSpPr>
        <p:spPr>
          <a:xfrm>
            <a:off x="778534" y="170122"/>
            <a:ext cx="7586931" cy="785554"/>
          </a:xfrm>
          <a:prstGeom prst="rect">
            <a:avLst/>
          </a:prstGeom>
        </p:spPr>
        <p:txBody>
          <a:bodyPr anchor="b">
            <a:normAutofit/>
          </a:bodyPr>
          <a:lstStyle>
            <a:lvl1pPr marL="0" indent="0">
              <a:spcBef>
                <a:spcPts val="0"/>
              </a:spcBef>
              <a:buClrTx/>
              <a:buSzTx/>
              <a:buNone/>
              <a:defRPr sz="2800" b="1">
                <a:latin typeface="Galano Grotesque"/>
                <a:ea typeface="Galano Grotesque"/>
                <a:cs typeface="Galano Grotesque"/>
                <a:sym typeface="Galano Grotesque"/>
              </a:defRPr>
            </a:lvl1pPr>
          </a:lstStyle>
          <a:p>
            <a:pPr lvl="0"/>
            <a:r>
              <a:rPr lang="en-US"/>
              <a:t>Click to edit Master text styles</a:t>
            </a:r>
          </a:p>
        </p:txBody>
      </p:sp>
      <p:sp>
        <p:nvSpPr>
          <p:cNvPr id="9" name="Rectangle">
            <a:extLst>
              <a:ext uri="{FF2B5EF4-FFF2-40B4-BE49-F238E27FC236}">
                <a16:creationId xmlns:a16="http://schemas.microsoft.com/office/drawing/2014/main" id="{BF33D66E-82BC-634C-808F-2263F2CE491B}"/>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10" name="Image" descr="Image">
            <a:extLst>
              <a:ext uri="{FF2B5EF4-FFF2-40B4-BE49-F238E27FC236}">
                <a16:creationId xmlns:a16="http://schemas.microsoft.com/office/drawing/2014/main" id="{C83B10DB-8BBF-A440-B768-99FAB325960B}"/>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11" name="Slide Number">
            <a:extLst>
              <a:ext uri="{FF2B5EF4-FFF2-40B4-BE49-F238E27FC236}">
                <a16:creationId xmlns:a16="http://schemas.microsoft.com/office/drawing/2014/main" id="{71C8EADE-A613-8446-A84E-A4A658E9CDBD}"/>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4461594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Text,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E3FD5-6A56-894B-8406-970211D2F6C5}"/>
              </a:ext>
            </a:extLst>
          </p:cNvPr>
          <p:cNvSpPr/>
          <p:nvPr userDrawn="1"/>
        </p:nvSpPr>
        <p:spPr>
          <a:xfrm>
            <a:off x="4942318" y="1588957"/>
            <a:ext cx="3419205" cy="4497050"/>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2" name="Picture Placeholder 16"/>
          <p:cNvSpPr>
            <a:spLocks noGrp="1"/>
          </p:cNvSpPr>
          <p:nvPr>
            <p:ph type="pic" sz="half" idx="21"/>
          </p:nvPr>
        </p:nvSpPr>
        <p:spPr>
          <a:xfrm>
            <a:off x="4698859" y="1493519"/>
            <a:ext cx="3549895" cy="4459109"/>
          </a:xfrm>
          <a:prstGeom prst="rect">
            <a:avLst/>
          </a:prstGeom>
        </p:spPr>
        <p:txBody>
          <a:bodyPr lIns="91439" tIns="45719" rIns="91439" bIns="45719"/>
          <a:lstStyle/>
          <a:p>
            <a:r>
              <a:rPr lang="en-US"/>
              <a:t>Click icon to add picture</a:t>
            </a:r>
            <a:endParaRPr/>
          </a:p>
        </p:txBody>
      </p:sp>
      <p:sp>
        <p:nvSpPr>
          <p:cNvPr id="114" name="Slide Number"/>
          <p:cNvSpPr txBox="1">
            <a:spLocks noGrp="1"/>
          </p:cNvSpPr>
          <p:nvPr>
            <p:ph type="sldNum" sz="quarter" idx="2"/>
          </p:nvPr>
        </p:nvSpPr>
        <p:spPr>
          <a:xfrm>
            <a:off x="8500871" y="6472057"/>
            <a:ext cx="185929" cy="161329"/>
          </a:xfrm>
          <a:prstGeom prst="rect">
            <a:avLst/>
          </a:prstGeom>
        </p:spPr>
        <p:txBody>
          <a:bodyPr/>
          <a:lstStyle/>
          <a:p>
            <a:fld id="{86CB4B4D-7CA3-9044-876B-883B54F8677D}" type="slidenum">
              <a:t>‹#›</a:t>
            </a:fld>
            <a:endParaRPr/>
          </a:p>
        </p:txBody>
      </p:sp>
      <p:sp>
        <p:nvSpPr>
          <p:cNvPr id="8" name="Body Level One…">
            <a:extLst>
              <a:ext uri="{FF2B5EF4-FFF2-40B4-BE49-F238E27FC236}">
                <a16:creationId xmlns:a16="http://schemas.microsoft.com/office/drawing/2014/main" id="{5575A5B3-5985-4A4C-99EB-1DB08F8225DD}"/>
              </a:ext>
            </a:extLst>
          </p:cNvPr>
          <p:cNvSpPr txBox="1">
            <a:spLocks noGrp="1"/>
          </p:cNvSpPr>
          <p:nvPr>
            <p:ph type="body" idx="23"/>
          </p:nvPr>
        </p:nvSpPr>
        <p:spPr>
          <a:xfrm>
            <a:off x="782477" y="1493519"/>
            <a:ext cx="3579661" cy="4549049"/>
          </a:xfrm>
          <a:prstGeom prst="rect">
            <a:avLst/>
          </a:prstGeom>
        </p:spPr>
        <p:txBody>
          <a:bodyPr>
            <a:normAutofit/>
          </a:bodyPr>
          <a:lstStyle>
            <a:lvl1pPr>
              <a:buClr>
                <a:srgbClr val="000000"/>
              </a:buClr>
              <a:buChar char="•"/>
            </a:lvl1pPr>
            <a:lvl2pPr>
              <a:buClr>
                <a:srgbClr val="000000"/>
              </a:buClr>
            </a:lvl2pPr>
            <a:lvl3pPr>
              <a:buClr>
                <a:srgbClr val="000000"/>
              </a:buClr>
            </a:lvl3pPr>
            <a:lvl4pPr>
              <a:buClr>
                <a:srgbClr val="000000"/>
              </a:buClr>
            </a:lvl4pPr>
            <a:lvl5pPr>
              <a:buClr>
                <a:srgbClr val="000000"/>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Master title slide headline">
            <a:extLst>
              <a:ext uri="{FF2B5EF4-FFF2-40B4-BE49-F238E27FC236}">
                <a16:creationId xmlns:a16="http://schemas.microsoft.com/office/drawing/2014/main" id="{27A4D7D2-A2E3-F24E-8950-B4E1BF2B1F8D}"/>
              </a:ext>
            </a:extLst>
          </p:cNvPr>
          <p:cNvSpPr txBox="1">
            <a:spLocks noGrp="1"/>
          </p:cNvSpPr>
          <p:nvPr>
            <p:ph type="body" sz="quarter" idx="22"/>
          </p:nvPr>
        </p:nvSpPr>
        <p:spPr>
          <a:xfrm>
            <a:off x="778534" y="170122"/>
            <a:ext cx="7586931" cy="785554"/>
          </a:xfrm>
          <a:prstGeom prst="rect">
            <a:avLst/>
          </a:prstGeom>
        </p:spPr>
        <p:txBody>
          <a:bodyPr anchor="b">
            <a:normAutofit/>
          </a:bodyPr>
          <a:lstStyle>
            <a:lvl1pPr marL="0" indent="0">
              <a:spcBef>
                <a:spcPts val="0"/>
              </a:spcBef>
              <a:buClrTx/>
              <a:buSzTx/>
              <a:buNone/>
              <a:defRPr sz="2800" b="1">
                <a:latin typeface="Galano Grotesque"/>
                <a:ea typeface="Galano Grotesque"/>
                <a:cs typeface="Galano Grotesque"/>
                <a:sym typeface="Galano Grotesque"/>
              </a:defRPr>
            </a:lvl1pPr>
          </a:lstStyle>
          <a:p>
            <a:pPr lvl="0"/>
            <a:r>
              <a:rPr lang="en-US"/>
              <a:t>Click to edit Master text styles</a:t>
            </a:r>
          </a:p>
        </p:txBody>
      </p:sp>
      <p:sp>
        <p:nvSpPr>
          <p:cNvPr id="9" name="Rectangle">
            <a:extLst>
              <a:ext uri="{FF2B5EF4-FFF2-40B4-BE49-F238E27FC236}">
                <a16:creationId xmlns:a16="http://schemas.microsoft.com/office/drawing/2014/main" id="{54DCE9EA-E791-1D40-B053-1D2194850C59}"/>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10" name="Image" descr="Image">
            <a:extLst>
              <a:ext uri="{FF2B5EF4-FFF2-40B4-BE49-F238E27FC236}">
                <a16:creationId xmlns:a16="http://schemas.microsoft.com/office/drawing/2014/main" id="{48FA0290-F581-5848-996C-114DFDFBE9BE}"/>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11" name="Slide Number">
            <a:extLst>
              <a:ext uri="{FF2B5EF4-FFF2-40B4-BE49-F238E27FC236}">
                <a16:creationId xmlns:a16="http://schemas.microsoft.com/office/drawing/2014/main" id="{5830F58D-4DD1-3E42-A9C6-8B5CA7A5849D}"/>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3271642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Text Column, Stacked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EFF76-0744-B144-94CC-31DB568D86B2}"/>
              </a:ext>
            </a:extLst>
          </p:cNvPr>
          <p:cNvSpPr/>
          <p:nvPr userDrawn="1"/>
        </p:nvSpPr>
        <p:spPr>
          <a:xfrm>
            <a:off x="5010520" y="1653679"/>
            <a:ext cx="3351003" cy="205915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8">
            <a:extLst>
              <a:ext uri="{FF2B5EF4-FFF2-40B4-BE49-F238E27FC236}">
                <a16:creationId xmlns:a16="http://schemas.microsoft.com/office/drawing/2014/main" id="{66FA32A3-61F6-D94A-9241-F2F511EEC26A}"/>
              </a:ext>
            </a:extLst>
          </p:cNvPr>
          <p:cNvSpPr/>
          <p:nvPr userDrawn="1"/>
        </p:nvSpPr>
        <p:spPr>
          <a:xfrm>
            <a:off x="5010520" y="4022126"/>
            <a:ext cx="3351003" cy="205915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32" name="Picture Placeholder 16"/>
          <p:cNvSpPr>
            <a:spLocks noGrp="1"/>
          </p:cNvSpPr>
          <p:nvPr>
            <p:ph type="pic" sz="half" idx="21"/>
          </p:nvPr>
        </p:nvSpPr>
        <p:spPr>
          <a:xfrm>
            <a:off x="4863607" y="1493519"/>
            <a:ext cx="3351003" cy="2059150"/>
          </a:xfrm>
          <a:prstGeom prst="rect">
            <a:avLst/>
          </a:prstGeom>
        </p:spPr>
        <p:txBody>
          <a:bodyPr lIns="91439" tIns="45719" rIns="91439" bIns="45719"/>
          <a:lstStyle/>
          <a:p>
            <a:r>
              <a:rPr lang="en-US"/>
              <a:t>Click icon to add picture</a:t>
            </a:r>
            <a:endParaRP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5" name="Master title slide headline"/>
          <p:cNvSpPr txBox="1">
            <a:spLocks noGrp="1"/>
          </p:cNvSpPr>
          <p:nvPr>
            <p:ph type="body" sz="quarter" idx="23"/>
          </p:nvPr>
        </p:nvSpPr>
        <p:spPr>
          <a:xfrm>
            <a:off x="778534" y="170122"/>
            <a:ext cx="7586931" cy="785554"/>
          </a:xfrm>
          <a:prstGeom prst="rect">
            <a:avLst/>
          </a:prstGeom>
        </p:spPr>
        <p:txBody>
          <a:bodyPr anchor="b">
            <a:normAutofit/>
          </a:bodyPr>
          <a:lstStyle>
            <a:lvl1pPr marL="0" indent="0">
              <a:spcBef>
                <a:spcPts val="0"/>
              </a:spcBef>
              <a:buClrTx/>
              <a:buSzTx/>
              <a:buNone/>
              <a:defRPr sz="2800" b="1">
                <a:latin typeface="Galano Grotesque"/>
                <a:ea typeface="Galano Grotesque"/>
                <a:cs typeface="Galano Grotesque"/>
                <a:sym typeface="Galano Grotesque"/>
              </a:defRPr>
            </a:lvl1pPr>
          </a:lstStyle>
          <a:p>
            <a:pPr lvl="0"/>
            <a:r>
              <a:rPr lang="en-US"/>
              <a:t>Click to edit Master text styles</a:t>
            </a:r>
          </a:p>
        </p:txBody>
      </p:sp>
      <p:sp>
        <p:nvSpPr>
          <p:cNvPr id="6" name="Picture Placeholder 16">
            <a:extLst>
              <a:ext uri="{FF2B5EF4-FFF2-40B4-BE49-F238E27FC236}">
                <a16:creationId xmlns:a16="http://schemas.microsoft.com/office/drawing/2014/main" id="{F98E2E65-04CE-3248-879C-15397EB7D7FA}"/>
              </a:ext>
            </a:extLst>
          </p:cNvPr>
          <p:cNvSpPr>
            <a:spLocks noGrp="1"/>
          </p:cNvSpPr>
          <p:nvPr>
            <p:ph type="pic" sz="half" idx="24"/>
          </p:nvPr>
        </p:nvSpPr>
        <p:spPr>
          <a:xfrm>
            <a:off x="4863607" y="3891343"/>
            <a:ext cx="3351003" cy="2059150"/>
          </a:xfrm>
          <a:prstGeom prst="rect">
            <a:avLst/>
          </a:prstGeom>
        </p:spPr>
        <p:txBody>
          <a:bodyPr lIns="91439" tIns="45719" rIns="91439" bIns="45719"/>
          <a:lstStyle/>
          <a:p>
            <a:r>
              <a:rPr lang="en-US"/>
              <a:t>Click icon to add picture</a:t>
            </a:r>
            <a:endParaRPr/>
          </a:p>
        </p:txBody>
      </p:sp>
      <p:sp>
        <p:nvSpPr>
          <p:cNvPr id="7" name="Body Level One…">
            <a:extLst>
              <a:ext uri="{FF2B5EF4-FFF2-40B4-BE49-F238E27FC236}">
                <a16:creationId xmlns:a16="http://schemas.microsoft.com/office/drawing/2014/main" id="{0FEE84DF-38B3-A745-9299-EC8C8C2A93FA}"/>
              </a:ext>
            </a:extLst>
          </p:cNvPr>
          <p:cNvSpPr txBox="1">
            <a:spLocks noGrp="1"/>
          </p:cNvSpPr>
          <p:nvPr>
            <p:ph type="body" idx="25"/>
          </p:nvPr>
        </p:nvSpPr>
        <p:spPr>
          <a:xfrm>
            <a:off x="782477" y="1493519"/>
            <a:ext cx="3579661" cy="4549049"/>
          </a:xfrm>
          <a:prstGeom prst="rect">
            <a:avLst/>
          </a:prstGeom>
        </p:spPr>
        <p:txBody>
          <a:bodyPr>
            <a:normAutofit/>
          </a:bodyPr>
          <a:lstStyle>
            <a:lvl1pPr>
              <a:buClr>
                <a:srgbClr val="000000"/>
              </a:buClr>
              <a:buChar char="•"/>
            </a:lvl1pPr>
            <a:lvl2pPr>
              <a:buClr>
                <a:srgbClr val="000000"/>
              </a:buClr>
            </a:lvl2pPr>
            <a:lvl3pPr>
              <a:buClr>
                <a:srgbClr val="000000"/>
              </a:buClr>
            </a:lvl3pPr>
            <a:lvl4pPr>
              <a:buClr>
                <a:srgbClr val="000000"/>
              </a:buClr>
            </a:lvl4pPr>
            <a:lvl5pPr>
              <a:buClr>
                <a:srgbClr val="000000"/>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Rectangle">
            <a:extLst>
              <a:ext uri="{FF2B5EF4-FFF2-40B4-BE49-F238E27FC236}">
                <a16:creationId xmlns:a16="http://schemas.microsoft.com/office/drawing/2014/main" id="{7F385342-2BE9-814E-AB93-BA7BA6428C6D}"/>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11" name="Image" descr="Image">
            <a:extLst>
              <a:ext uri="{FF2B5EF4-FFF2-40B4-BE49-F238E27FC236}">
                <a16:creationId xmlns:a16="http://schemas.microsoft.com/office/drawing/2014/main" id="{5353102C-F802-444A-A3E3-057C4B330C82}"/>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12" name="Slide Number">
            <a:extLst>
              <a:ext uri="{FF2B5EF4-FFF2-40B4-BE49-F238E27FC236}">
                <a16:creationId xmlns:a16="http://schemas.microsoft.com/office/drawing/2014/main" id="{B1383982-CD0B-5747-9022-B6EE6126C582}"/>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5110205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Text Column, Stacked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EFF76-0744-B144-94CC-31DB568D86B2}"/>
              </a:ext>
            </a:extLst>
          </p:cNvPr>
          <p:cNvSpPr/>
          <p:nvPr userDrawn="1"/>
        </p:nvSpPr>
        <p:spPr>
          <a:xfrm>
            <a:off x="5010520" y="1653679"/>
            <a:ext cx="3351003" cy="205915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8">
            <a:extLst>
              <a:ext uri="{FF2B5EF4-FFF2-40B4-BE49-F238E27FC236}">
                <a16:creationId xmlns:a16="http://schemas.microsoft.com/office/drawing/2014/main" id="{66FA32A3-61F6-D94A-9241-F2F511EEC26A}"/>
              </a:ext>
            </a:extLst>
          </p:cNvPr>
          <p:cNvSpPr/>
          <p:nvPr userDrawn="1"/>
        </p:nvSpPr>
        <p:spPr>
          <a:xfrm>
            <a:off x="5010520" y="4022126"/>
            <a:ext cx="3351003" cy="205915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32" name="Picture Placeholder 16"/>
          <p:cNvSpPr>
            <a:spLocks noGrp="1"/>
          </p:cNvSpPr>
          <p:nvPr>
            <p:ph type="pic" sz="half" idx="21"/>
          </p:nvPr>
        </p:nvSpPr>
        <p:spPr>
          <a:xfrm>
            <a:off x="4863607" y="1493519"/>
            <a:ext cx="3351003" cy="2059150"/>
          </a:xfrm>
          <a:prstGeom prst="rect">
            <a:avLst/>
          </a:prstGeom>
        </p:spPr>
        <p:txBody>
          <a:bodyPr lIns="91439" tIns="45719" rIns="91439" bIns="45719"/>
          <a:lstStyle/>
          <a:p>
            <a:r>
              <a:rPr lang="en-US"/>
              <a:t>Click icon to add picture</a:t>
            </a:r>
            <a:endParaRP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5" name="Master title slide headline"/>
          <p:cNvSpPr txBox="1">
            <a:spLocks noGrp="1"/>
          </p:cNvSpPr>
          <p:nvPr>
            <p:ph type="body" sz="quarter" idx="23"/>
          </p:nvPr>
        </p:nvSpPr>
        <p:spPr>
          <a:xfrm>
            <a:off x="778534" y="170122"/>
            <a:ext cx="7586931" cy="785554"/>
          </a:xfrm>
          <a:prstGeom prst="rect">
            <a:avLst/>
          </a:prstGeom>
        </p:spPr>
        <p:txBody>
          <a:bodyPr anchor="b">
            <a:normAutofit/>
          </a:bodyPr>
          <a:lstStyle>
            <a:lvl1pPr marL="0" indent="0">
              <a:spcBef>
                <a:spcPts val="0"/>
              </a:spcBef>
              <a:buClrTx/>
              <a:buSzTx/>
              <a:buNone/>
              <a:defRPr sz="2800" b="1">
                <a:latin typeface="Galano Grotesque"/>
                <a:ea typeface="Galano Grotesque"/>
                <a:cs typeface="Galano Grotesque"/>
                <a:sym typeface="Galano Grotesque"/>
              </a:defRPr>
            </a:lvl1pPr>
          </a:lstStyle>
          <a:p>
            <a:pPr lvl="0"/>
            <a:r>
              <a:rPr lang="en-US"/>
              <a:t>Click to edit Master text styles</a:t>
            </a:r>
          </a:p>
        </p:txBody>
      </p:sp>
      <p:sp>
        <p:nvSpPr>
          <p:cNvPr id="6" name="Picture Placeholder 16">
            <a:extLst>
              <a:ext uri="{FF2B5EF4-FFF2-40B4-BE49-F238E27FC236}">
                <a16:creationId xmlns:a16="http://schemas.microsoft.com/office/drawing/2014/main" id="{F98E2E65-04CE-3248-879C-15397EB7D7FA}"/>
              </a:ext>
            </a:extLst>
          </p:cNvPr>
          <p:cNvSpPr>
            <a:spLocks noGrp="1"/>
          </p:cNvSpPr>
          <p:nvPr>
            <p:ph type="pic" sz="half" idx="24"/>
          </p:nvPr>
        </p:nvSpPr>
        <p:spPr>
          <a:xfrm>
            <a:off x="4863607" y="3891343"/>
            <a:ext cx="3351003" cy="2059150"/>
          </a:xfrm>
          <a:prstGeom prst="rect">
            <a:avLst/>
          </a:prstGeom>
        </p:spPr>
        <p:txBody>
          <a:bodyPr lIns="91439" tIns="45719" rIns="91439" bIns="45719"/>
          <a:lstStyle/>
          <a:p>
            <a:r>
              <a:rPr lang="en-US"/>
              <a:t>Click icon to add picture</a:t>
            </a:r>
            <a:endParaRPr/>
          </a:p>
        </p:txBody>
      </p:sp>
      <p:sp>
        <p:nvSpPr>
          <p:cNvPr id="7" name="Body Level One…">
            <a:extLst>
              <a:ext uri="{FF2B5EF4-FFF2-40B4-BE49-F238E27FC236}">
                <a16:creationId xmlns:a16="http://schemas.microsoft.com/office/drawing/2014/main" id="{0FEE84DF-38B3-A745-9299-EC8C8C2A93FA}"/>
              </a:ext>
            </a:extLst>
          </p:cNvPr>
          <p:cNvSpPr txBox="1">
            <a:spLocks noGrp="1"/>
          </p:cNvSpPr>
          <p:nvPr>
            <p:ph type="body" idx="25"/>
          </p:nvPr>
        </p:nvSpPr>
        <p:spPr>
          <a:xfrm>
            <a:off x="782477" y="1493519"/>
            <a:ext cx="3579661" cy="4549049"/>
          </a:xfrm>
          <a:prstGeom prst="rect">
            <a:avLst/>
          </a:prstGeom>
        </p:spPr>
        <p:txBody>
          <a:bodyPr>
            <a:normAutofit/>
          </a:bodyPr>
          <a:lstStyle>
            <a:lvl1pPr>
              <a:buClr>
                <a:srgbClr val="000000"/>
              </a:buClr>
              <a:buChar char="•"/>
            </a:lvl1pPr>
            <a:lvl2pPr>
              <a:buClr>
                <a:srgbClr val="000000"/>
              </a:buClr>
            </a:lvl2pPr>
            <a:lvl3pPr>
              <a:buClr>
                <a:srgbClr val="000000"/>
              </a:buClr>
            </a:lvl3pPr>
            <a:lvl4pPr>
              <a:buClr>
                <a:srgbClr val="000000"/>
              </a:buClr>
            </a:lvl4pPr>
            <a:lvl5pPr>
              <a:buClr>
                <a:srgbClr val="000000"/>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Rectangle">
            <a:extLst>
              <a:ext uri="{FF2B5EF4-FFF2-40B4-BE49-F238E27FC236}">
                <a16:creationId xmlns:a16="http://schemas.microsoft.com/office/drawing/2014/main" id="{0594C243-830A-7240-A0AE-79342C70D31A}"/>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11" name="Image" descr="Image">
            <a:extLst>
              <a:ext uri="{FF2B5EF4-FFF2-40B4-BE49-F238E27FC236}">
                <a16:creationId xmlns:a16="http://schemas.microsoft.com/office/drawing/2014/main" id="{E5202932-A667-2C44-90B8-8DDB1A51EA45}"/>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12" name="Slide Number">
            <a:extLst>
              <a:ext uri="{FF2B5EF4-FFF2-40B4-BE49-F238E27FC236}">
                <a16:creationId xmlns:a16="http://schemas.microsoft.com/office/drawing/2014/main" id="{01884F28-6ACB-B549-8362-8BCD9A6D6D0D}"/>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4203677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Text Column, Stacked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EFF76-0744-B144-94CC-31DB568D86B2}"/>
              </a:ext>
            </a:extLst>
          </p:cNvPr>
          <p:cNvSpPr/>
          <p:nvPr userDrawn="1"/>
        </p:nvSpPr>
        <p:spPr>
          <a:xfrm>
            <a:off x="5010520" y="1653679"/>
            <a:ext cx="3351003" cy="2059150"/>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8">
            <a:extLst>
              <a:ext uri="{FF2B5EF4-FFF2-40B4-BE49-F238E27FC236}">
                <a16:creationId xmlns:a16="http://schemas.microsoft.com/office/drawing/2014/main" id="{66FA32A3-61F6-D94A-9241-F2F511EEC26A}"/>
              </a:ext>
            </a:extLst>
          </p:cNvPr>
          <p:cNvSpPr/>
          <p:nvPr userDrawn="1"/>
        </p:nvSpPr>
        <p:spPr>
          <a:xfrm>
            <a:off x="5010520" y="4022126"/>
            <a:ext cx="3351003" cy="2059150"/>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32" name="Picture Placeholder 16"/>
          <p:cNvSpPr>
            <a:spLocks noGrp="1"/>
          </p:cNvSpPr>
          <p:nvPr>
            <p:ph type="pic" sz="half" idx="21"/>
          </p:nvPr>
        </p:nvSpPr>
        <p:spPr>
          <a:xfrm>
            <a:off x="4863607" y="1493519"/>
            <a:ext cx="3351003" cy="2059150"/>
          </a:xfrm>
          <a:prstGeom prst="rect">
            <a:avLst/>
          </a:prstGeom>
        </p:spPr>
        <p:txBody>
          <a:bodyPr lIns="91439" tIns="45719" rIns="91439" bIns="45719"/>
          <a:lstStyle/>
          <a:p>
            <a:r>
              <a:rPr lang="en-US"/>
              <a:t>Click icon to add picture</a:t>
            </a:r>
            <a:endParaRP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5" name="Master title slide headline"/>
          <p:cNvSpPr txBox="1">
            <a:spLocks noGrp="1"/>
          </p:cNvSpPr>
          <p:nvPr>
            <p:ph type="body" sz="quarter" idx="23"/>
          </p:nvPr>
        </p:nvSpPr>
        <p:spPr>
          <a:xfrm>
            <a:off x="778534" y="170122"/>
            <a:ext cx="7586931" cy="785554"/>
          </a:xfrm>
          <a:prstGeom prst="rect">
            <a:avLst/>
          </a:prstGeom>
        </p:spPr>
        <p:txBody>
          <a:bodyPr anchor="b">
            <a:normAutofit/>
          </a:bodyPr>
          <a:lstStyle>
            <a:lvl1pPr marL="0" indent="0">
              <a:spcBef>
                <a:spcPts val="0"/>
              </a:spcBef>
              <a:buClrTx/>
              <a:buSzTx/>
              <a:buNone/>
              <a:defRPr sz="2800" b="1">
                <a:latin typeface="Galano Grotesque"/>
                <a:ea typeface="Galano Grotesque"/>
                <a:cs typeface="Galano Grotesque"/>
                <a:sym typeface="Galano Grotesque"/>
              </a:defRPr>
            </a:lvl1pPr>
          </a:lstStyle>
          <a:p>
            <a:pPr lvl="0"/>
            <a:r>
              <a:rPr lang="en-US"/>
              <a:t>Click to edit Master text styles</a:t>
            </a:r>
          </a:p>
        </p:txBody>
      </p:sp>
      <p:sp>
        <p:nvSpPr>
          <p:cNvPr id="6" name="Picture Placeholder 16">
            <a:extLst>
              <a:ext uri="{FF2B5EF4-FFF2-40B4-BE49-F238E27FC236}">
                <a16:creationId xmlns:a16="http://schemas.microsoft.com/office/drawing/2014/main" id="{F98E2E65-04CE-3248-879C-15397EB7D7FA}"/>
              </a:ext>
            </a:extLst>
          </p:cNvPr>
          <p:cNvSpPr>
            <a:spLocks noGrp="1"/>
          </p:cNvSpPr>
          <p:nvPr>
            <p:ph type="pic" sz="half" idx="24"/>
          </p:nvPr>
        </p:nvSpPr>
        <p:spPr>
          <a:xfrm>
            <a:off x="4863607" y="3891343"/>
            <a:ext cx="3351003" cy="2059150"/>
          </a:xfrm>
          <a:prstGeom prst="rect">
            <a:avLst/>
          </a:prstGeom>
        </p:spPr>
        <p:txBody>
          <a:bodyPr lIns="91439" tIns="45719" rIns="91439" bIns="45719"/>
          <a:lstStyle/>
          <a:p>
            <a:r>
              <a:rPr lang="en-US"/>
              <a:t>Click icon to add picture</a:t>
            </a:r>
            <a:endParaRPr/>
          </a:p>
        </p:txBody>
      </p:sp>
      <p:sp>
        <p:nvSpPr>
          <p:cNvPr id="7" name="Body Level One…">
            <a:extLst>
              <a:ext uri="{FF2B5EF4-FFF2-40B4-BE49-F238E27FC236}">
                <a16:creationId xmlns:a16="http://schemas.microsoft.com/office/drawing/2014/main" id="{0FEE84DF-38B3-A745-9299-EC8C8C2A93FA}"/>
              </a:ext>
            </a:extLst>
          </p:cNvPr>
          <p:cNvSpPr txBox="1">
            <a:spLocks noGrp="1"/>
          </p:cNvSpPr>
          <p:nvPr>
            <p:ph type="body" idx="25"/>
          </p:nvPr>
        </p:nvSpPr>
        <p:spPr>
          <a:xfrm>
            <a:off x="782477" y="1493519"/>
            <a:ext cx="3579661" cy="4549049"/>
          </a:xfrm>
          <a:prstGeom prst="rect">
            <a:avLst/>
          </a:prstGeom>
        </p:spPr>
        <p:txBody>
          <a:bodyPr>
            <a:normAutofit/>
          </a:bodyPr>
          <a:lstStyle>
            <a:lvl1pPr>
              <a:buClr>
                <a:srgbClr val="000000"/>
              </a:buClr>
              <a:buChar char="•"/>
            </a:lvl1pPr>
            <a:lvl2pPr>
              <a:buClr>
                <a:srgbClr val="000000"/>
              </a:buClr>
            </a:lvl2pPr>
            <a:lvl3pPr>
              <a:buClr>
                <a:srgbClr val="000000"/>
              </a:buClr>
            </a:lvl3pPr>
            <a:lvl4pPr>
              <a:buClr>
                <a:srgbClr val="000000"/>
              </a:buClr>
            </a:lvl4pPr>
            <a:lvl5pPr>
              <a:buClr>
                <a:srgbClr val="000000"/>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Rectangle">
            <a:extLst>
              <a:ext uri="{FF2B5EF4-FFF2-40B4-BE49-F238E27FC236}">
                <a16:creationId xmlns:a16="http://schemas.microsoft.com/office/drawing/2014/main" id="{F714A46D-D6DD-4D44-9305-CEF98DE1BB18}"/>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11" name="Image" descr="Image">
            <a:extLst>
              <a:ext uri="{FF2B5EF4-FFF2-40B4-BE49-F238E27FC236}">
                <a16:creationId xmlns:a16="http://schemas.microsoft.com/office/drawing/2014/main" id="{FC659F7B-AF7D-6B48-AD77-B0CD706FB3B9}"/>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12" name="Slide Number">
            <a:extLst>
              <a:ext uri="{FF2B5EF4-FFF2-40B4-BE49-F238E27FC236}">
                <a16:creationId xmlns:a16="http://schemas.microsoft.com/office/drawing/2014/main" id="{43A5A23C-907C-504E-929D-EE0ADD4A3571}"/>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8071794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chemeClr val="tx2"/>
        </a:solidFill>
        <a:effectLst/>
      </p:bgPr>
    </p:bg>
    <p:spTree>
      <p:nvGrpSpPr>
        <p:cNvPr id="1" name=""/>
        <p:cNvGrpSpPr/>
        <p:nvPr/>
      </p:nvGrpSpPr>
      <p:grpSpPr>
        <a:xfrm>
          <a:off x="0" y="0"/>
          <a:ext cx="0" cy="0"/>
          <a:chOff x="0" y="0"/>
          <a:chExt cx="0" cy="0"/>
        </a:xfrm>
      </p:grpSpPr>
      <p:sp>
        <p:nvSpPr>
          <p:cNvPr id="25" name="Rectangle"/>
          <p:cNvSpPr/>
          <p:nvPr/>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8" name="Image" descr="Image"/>
          <p:cNvPicPr>
            <a:picLocks noChangeAspect="1"/>
          </p:cNvPicPr>
          <p:nvPr/>
        </p:nvPicPr>
        <p:blipFill>
          <a:blip r:embed="rId2"/>
          <a:stretch>
            <a:fillRect/>
          </a:stretch>
        </p:blipFill>
        <p:spPr>
          <a:xfrm>
            <a:off x="211810" y="6421939"/>
            <a:ext cx="1455980" cy="318977"/>
          </a:xfrm>
          <a:prstGeom prst="rect">
            <a:avLst/>
          </a:prstGeom>
          <a:ln w="12700">
            <a:miter lim="400000"/>
          </a:ln>
        </p:spPr>
      </p:pic>
      <p:sp>
        <p:nvSpPr>
          <p:cNvPr id="29" name="Slide Number"/>
          <p:cNvSpPr txBox="1">
            <a:spLocks noGrp="1"/>
          </p:cNvSpPr>
          <p:nvPr>
            <p:ph type="sldNum" sz="quarter" idx="2"/>
          </p:nvPr>
        </p:nvSpPr>
        <p:spPr>
          <a:xfrm>
            <a:off x="8383712" y="6473361"/>
            <a:ext cx="341188" cy="188732"/>
          </a:xfrm>
          <a:prstGeom prst="rect">
            <a:avLst/>
          </a:prstGeom>
        </p:spPr>
        <p:txBody>
          <a:bodyPr wrap="square"/>
          <a:lstStyle/>
          <a:p>
            <a:fld id="{86CB4B4D-7CA3-9044-876B-883B54F8677D}" type="slidenum">
              <a:t>‹#›</a:t>
            </a:fld>
            <a:endParaRPr dirty="0"/>
          </a:p>
        </p:txBody>
      </p:sp>
      <p:sp>
        <p:nvSpPr>
          <p:cNvPr id="8" name="Text Placeholder 8">
            <a:extLst>
              <a:ext uri="{FF2B5EF4-FFF2-40B4-BE49-F238E27FC236}">
                <a16:creationId xmlns:a16="http://schemas.microsoft.com/office/drawing/2014/main" id="{3437DAF8-E343-174C-B466-288BD0F7C3DD}"/>
              </a:ext>
            </a:extLst>
          </p:cNvPr>
          <p:cNvSpPr>
            <a:spLocks noGrp="1"/>
          </p:cNvSpPr>
          <p:nvPr>
            <p:ph type="body" sz="quarter" idx="21"/>
          </p:nvPr>
        </p:nvSpPr>
        <p:spPr>
          <a:xfrm>
            <a:off x="787399" y="344735"/>
            <a:ext cx="7457189" cy="1142581"/>
          </a:xfrm>
          <a:prstGeom prst="rect">
            <a:avLst/>
          </a:prstGeom>
        </p:spPr>
        <p:txBody>
          <a:bodyPr anchor="b">
            <a:normAutofit/>
          </a:bodyPr>
          <a:lstStyle>
            <a:lvl1pPr marL="0" indent="0">
              <a:spcBef>
                <a:spcPts val="0"/>
              </a:spcBef>
              <a:buClrTx/>
              <a:buSzTx/>
              <a:buNone/>
              <a:defRPr sz="5000" b="1">
                <a:solidFill>
                  <a:schemeClr val="bg1"/>
                </a:solidFill>
                <a:latin typeface="Galano Grotesque"/>
                <a:ea typeface="Galano Grotesque"/>
                <a:cs typeface="Galano Grotesque"/>
                <a:sym typeface="Galano Grotesque"/>
              </a:defRPr>
            </a:lvl1pPr>
          </a:lstStyle>
          <a:p>
            <a:pPr lvl="0"/>
            <a:r>
              <a:rPr lang="en-US"/>
              <a:t>Click to edit Master text styles</a:t>
            </a:r>
          </a:p>
        </p:txBody>
      </p:sp>
      <p:sp>
        <p:nvSpPr>
          <p:cNvPr id="9" name="Text Placeholder 12">
            <a:extLst>
              <a:ext uri="{FF2B5EF4-FFF2-40B4-BE49-F238E27FC236}">
                <a16:creationId xmlns:a16="http://schemas.microsoft.com/office/drawing/2014/main" id="{F36A32C6-6347-8844-AF5A-690B67DA8332}"/>
              </a:ext>
            </a:extLst>
          </p:cNvPr>
          <p:cNvSpPr>
            <a:spLocks noGrp="1"/>
          </p:cNvSpPr>
          <p:nvPr>
            <p:ph type="body" sz="quarter" idx="22"/>
          </p:nvPr>
        </p:nvSpPr>
        <p:spPr>
          <a:xfrm>
            <a:off x="787400" y="1760538"/>
            <a:ext cx="7457190" cy="32861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2" name="Group 31">
            <a:extLst>
              <a:ext uri="{FF2B5EF4-FFF2-40B4-BE49-F238E27FC236}">
                <a16:creationId xmlns:a16="http://schemas.microsoft.com/office/drawing/2014/main" id="{1084647F-95FB-8449-ABD7-E8D339BBA902}"/>
              </a:ext>
            </a:extLst>
          </p:cNvPr>
          <p:cNvGrpSpPr/>
          <p:nvPr userDrawn="1"/>
        </p:nvGrpSpPr>
        <p:grpSpPr>
          <a:xfrm>
            <a:off x="8558244" y="0"/>
            <a:ext cx="585755" cy="2728364"/>
            <a:chOff x="8558244" y="0"/>
            <a:chExt cx="585755" cy="2728364"/>
          </a:xfrm>
        </p:grpSpPr>
        <p:sp>
          <p:nvSpPr>
            <p:cNvPr id="33" name="Graphic 6">
              <a:extLst>
                <a:ext uri="{FF2B5EF4-FFF2-40B4-BE49-F238E27FC236}">
                  <a16:creationId xmlns:a16="http://schemas.microsoft.com/office/drawing/2014/main" id="{1B0CB1EB-E9D0-114F-B6B7-200A4040C3ED}"/>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4" name="Graphic 7">
              <a:extLst>
                <a:ext uri="{FF2B5EF4-FFF2-40B4-BE49-F238E27FC236}">
                  <a16:creationId xmlns:a16="http://schemas.microsoft.com/office/drawing/2014/main" id="{3BBCFD2C-D301-F746-B90D-38CFF3AE8E9D}"/>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5" name="Graphic 8">
              <a:extLst>
                <a:ext uri="{FF2B5EF4-FFF2-40B4-BE49-F238E27FC236}">
                  <a16:creationId xmlns:a16="http://schemas.microsoft.com/office/drawing/2014/main" id="{0E573A0D-3598-8B47-BDCF-C046778CF03D}"/>
                </a:ext>
              </a:extLst>
            </p:cNvPr>
            <p:cNvSpPr/>
            <p:nvPr/>
          </p:nvSpPr>
          <p:spPr>
            <a:xfrm rot="5400000">
              <a:off x="8558244" y="145528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6" name="Graphic 9">
              <a:extLst>
                <a:ext uri="{FF2B5EF4-FFF2-40B4-BE49-F238E27FC236}">
                  <a16:creationId xmlns:a16="http://schemas.microsoft.com/office/drawing/2014/main" id="{CD9B92BF-CA00-AD4F-AF3A-7657800A57AE}"/>
                </a:ext>
              </a:extLst>
            </p:cNvPr>
            <p:cNvSpPr/>
            <p:nvPr/>
          </p:nvSpPr>
          <p:spPr>
            <a:xfrm rot="5400000">
              <a:off x="8940800" y="145528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7" name="Graphic 10">
              <a:extLst>
                <a:ext uri="{FF2B5EF4-FFF2-40B4-BE49-F238E27FC236}">
                  <a16:creationId xmlns:a16="http://schemas.microsoft.com/office/drawing/2014/main" id="{DE9F9063-6BD0-7E45-9BB1-ABC5A1FFCBE9}"/>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8" name="Graphic 11">
              <a:extLst>
                <a:ext uri="{FF2B5EF4-FFF2-40B4-BE49-F238E27FC236}">
                  <a16:creationId xmlns:a16="http://schemas.microsoft.com/office/drawing/2014/main" id="{BB036C5D-A609-004C-A913-4AFC75514BD4}"/>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9" name="Graphic 12">
              <a:extLst>
                <a:ext uri="{FF2B5EF4-FFF2-40B4-BE49-F238E27FC236}">
                  <a16:creationId xmlns:a16="http://schemas.microsoft.com/office/drawing/2014/main" id="{7BAC5E0B-1BF3-D04B-B6C8-701117D41350}"/>
                </a:ext>
              </a:extLst>
            </p:cNvPr>
            <p:cNvSpPr/>
            <p:nvPr/>
          </p:nvSpPr>
          <p:spPr>
            <a:xfrm rot="5400000">
              <a:off x="8558244" y="179584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40" name="Graphic 18">
              <a:extLst>
                <a:ext uri="{FF2B5EF4-FFF2-40B4-BE49-F238E27FC236}">
                  <a16:creationId xmlns:a16="http://schemas.microsoft.com/office/drawing/2014/main" id="{0D766AC1-1A40-2B48-8A49-71161727D990}"/>
                </a:ext>
              </a:extLst>
            </p:cNvPr>
            <p:cNvSpPr/>
            <p:nvPr/>
          </p:nvSpPr>
          <p:spPr>
            <a:xfrm rot="5400000">
              <a:off x="8940800" y="179584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41" name="Graphic 19">
              <a:extLst>
                <a:ext uri="{FF2B5EF4-FFF2-40B4-BE49-F238E27FC236}">
                  <a16:creationId xmlns:a16="http://schemas.microsoft.com/office/drawing/2014/main" id="{58EF0185-6D11-2642-9147-3442937D912E}"/>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42" name="Graphic 20">
              <a:extLst>
                <a:ext uri="{FF2B5EF4-FFF2-40B4-BE49-F238E27FC236}">
                  <a16:creationId xmlns:a16="http://schemas.microsoft.com/office/drawing/2014/main" id="{69DC1BD7-0F97-1D43-B683-995C100E93C2}"/>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43" name="Graphic 21">
              <a:extLst>
                <a:ext uri="{FF2B5EF4-FFF2-40B4-BE49-F238E27FC236}">
                  <a16:creationId xmlns:a16="http://schemas.microsoft.com/office/drawing/2014/main" id="{24010DF7-912E-FE49-BC95-B4C0C887D117}"/>
                </a:ext>
              </a:extLst>
            </p:cNvPr>
            <p:cNvSpPr/>
            <p:nvPr/>
          </p:nvSpPr>
          <p:spPr>
            <a:xfrm rot="5400000">
              <a:off x="8558244" y="215041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44" name="Graphic 22">
              <a:extLst>
                <a:ext uri="{FF2B5EF4-FFF2-40B4-BE49-F238E27FC236}">
                  <a16:creationId xmlns:a16="http://schemas.microsoft.com/office/drawing/2014/main" id="{E14FABAC-4A38-3544-B2CD-52EBA78BCD7C}"/>
                </a:ext>
              </a:extLst>
            </p:cNvPr>
            <p:cNvSpPr/>
            <p:nvPr/>
          </p:nvSpPr>
          <p:spPr>
            <a:xfrm rot="5400000">
              <a:off x="8940800" y="215041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45" name="Graphic 23">
              <a:extLst>
                <a:ext uri="{FF2B5EF4-FFF2-40B4-BE49-F238E27FC236}">
                  <a16:creationId xmlns:a16="http://schemas.microsoft.com/office/drawing/2014/main" id="{5D0A9FD7-3F5B-5240-8F9D-B3CC53552788}"/>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46" name="Graphic 24">
              <a:extLst>
                <a:ext uri="{FF2B5EF4-FFF2-40B4-BE49-F238E27FC236}">
                  <a16:creationId xmlns:a16="http://schemas.microsoft.com/office/drawing/2014/main" id="{3541B015-CCF6-BC42-B377-671CAE3F86D3}"/>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47" name="Graphic 25">
              <a:extLst>
                <a:ext uri="{FF2B5EF4-FFF2-40B4-BE49-F238E27FC236}">
                  <a16:creationId xmlns:a16="http://schemas.microsoft.com/office/drawing/2014/main" id="{6AF99E54-02F3-DB42-9663-12A9A05585D1}"/>
                </a:ext>
              </a:extLst>
            </p:cNvPr>
            <p:cNvSpPr/>
            <p:nvPr/>
          </p:nvSpPr>
          <p:spPr>
            <a:xfrm rot="5400000">
              <a:off x="8558244" y="252516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48" name="Graphic 26">
              <a:extLst>
                <a:ext uri="{FF2B5EF4-FFF2-40B4-BE49-F238E27FC236}">
                  <a16:creationId xmlns:a16="http://schemas.microsoft.com/office/drawing/2014/main" id="{93A243A7-D34A-5840-9BD5-9D7ECA9C37F4}"/>
                </a:ext>
              </a:extLst>
            </p:cNvPr>
            <p:cNvSpPr/>
            <p:nvPr/>
          </p:nvSpPr>
          <p:spPr>
            <a:xfrm rot="5400000">
              <a:off x="8940800" y="252516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spTree>
    <p:extLst>
      <p:ext uri="{BB962C8B-B14F-4D97-AF65-F5344CB8AC3E}">
        <p14:creationId xmlns:p14="http://schemas.microsoft.com/office/powerpoint/2010/main" val="371840001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Master title slide headline">
            <a:extLst>
              <a:ext uri="{FF2B5EF4-FFF2-40B4-BE49-F238E27FC236}">
                <a16:creationId xmlns:a16="http://schemas.microsoft.com/office/drawing/2014/main" id="{0F06CE50-14AA-224D-B751-601CF38CD2B9}"/>
              </a:ext>
            </a:extLst>
          </p:cNvPr>
          <p:cNvSpPr txBox="1">
            <a:spLocks noGrp="1"/>
          </p:cNvSpPr>
          <p:nvPr>
            <p:ph type="body" sz="quarter" idx="23"/>
          </p:nvPr>
        </p:nvSpPr>
        <p:spPr>
          <a:xfrm>
            <a:off x="778534" y="170122"/>
            <a:ext cx="7586931" cy="785554"/>
          </a:xfrm>
          <a:prstGeom prst="rect">
            <a:avLst/>
          </a:prstGeom>
        </p:spPr>
        <p:txBody>
          <a:bodyPr anchor="b">
            <a:normAutofit/>
          </a:bodyPr>
          <a:lstStyle>
            <a:lvl1pPr marL="0" indent="0">
              <a:spcBef>
                <a:spcPts val="0"/>
              </a:spcBef>
              <a:buClrTx/>
              <a:buSzTx/>
              <a:buNone/>
              <a:defRPr sz="2800" b="1">
                <a:latin typeface="Galano Grotesque"/>
                <a:ea typeface="Galano Grotesque"/>
                <a:cs typeface="Galano Grotesque"/>
                <a:sym typeface="Galano Grotesque"/>
              </a:defRPr>
            </a:lvl1pPr>
          </a:lstStyle>
          <a:p>
            <a:pPr lvl="0"/>
            <a:r>
              <a:rPr lang="en-US"/>
              <a:t>Click to edit Master text styles</a:t>
            </a:r>
          </a:p>
        </p:txBody>
      </p:sp>
      <p:sp>
        <p:nvSpPr>
          <p:cNvPr id="5" name="Chart Placeholder 4">
            <a:extLst>
              <a:ext uri="{FF2B5EF4-FFF2-40B4-BE49-F238E27FC236}">
                <a16:creationId xmlns:a16="http://schemas.microsoft.com/office/drawing/2014/main" id="{0B48CD33-DD44-9946-A689-F2C2B1E60650}"/>
              </a:ext>
            </a:extLst>
          </p:cNvPr>
          <p:cNvSpPr>
            <a:spLocks noGrp="1"/>
          </p:cNvSpPr>
          <p:nvPr>
            <p:ph type="chart" sz="quarter" idx="24"/>
          </p:nvPr>
        </p:nvSpPr>
        <p:spPr>
          <a:xfrm>
            <a:off x="777875" y="1484313"/>
            <a:ext cx="7588250" cy="4392612"/>
          </a:xfrm>
        </p:spPr>
        <p:txBody>
          <a:bodyPr/>
          <a:lstStyle/>
          <a:p>
            <a:r>
              <a:rPr lang="en-US"/>
              <a:t>Click icon to add chart</a:t>
            </a:r>
          </a:p>
        </p:txBody>
      </p:sp>
      <p:sp>
        <p:nvSpPr>
          <p:cNvPr id="6" name="Rectangle">
            <a:extLst>
              <a:ext uri="{FF2B5EF4-FFF2-40B4-BE49-F238E27FC236}">
                <a16:creationId xmlns:a16="http://schemas.microsoft.com/office/drawing/2014/main" id="{C3F6AD21-1BEC-DE4E-A15F-B2F0F9C00E54}"/>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7" name="Image" descr="Image">
            <a:extLst>
              <a:ext uri="{FF2B5EF4-FFF2-40B4-BE49-F238E27FC236}">
                <a16:creationId xmlns:a16="http://schemas.microsoft.com/office/drawing/2014/main" id="{9C646026-6956-6043-A211-93AF5578904C}"/>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8" name="Slide Number">
            <a:extLst>
              <a:ext uri="{FF2B5EF4-FFF2-40B4-BE49-F238E27FC236}">
                <a16:creationId xmlns:a16="http://schemas.microsoft.com/office/drawing/2014/main" id="{43779E37-0C60-D14B-9FD3-97D3AA46F0B8}"/>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48270994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162" name="Rectangle"/>
          <p:cNvSpPr/>
          <p:nvPr/>
        </p:nvSpPr>
        <p:spPr>
          <a:xfrm>
            <a:off x="-19547" y="6261100"/>
            <a:ext cx="9144001"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163" name="Image" descr="Image"/>
          <p:cNvPicPr>
            <a:picLocks noChangeAspect="1"/>
          </p:cNvPicPr>
          <p:nvPr/>
        </p:nvPicPr>
        <p:blipFill>
          <a:blip r:embed="rId2"/>
          <a:stretch>
            <a:fillRect/>
          </a:stretch>
        </p:blipFill>
        <p:spPr>
          <a:xfrm>
            <a:off x="211810" y="6380843"/>
            <a:ext cx="1455980" cy="318977"/>
          </a:xfrm>
          <a:prstGeom prst="rect">
            <a:avLst/>
          </a:prstGeom>
          <a:ln w="12700">
            <a:miter lim="400000"/>
          </a:ln>
        </p:spPr>
      </p:pic>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Content Placeholder 2">
            <a:extLst>
              <a:ext uri="{FF2B5EF4-FFF2-40B4-BE49-F238E27FC236}">
                <a16:creationId xmlns:a16="http://schemas.microsoft.com/office/drawing/2014/main" id="{7F3EEE63-0F39-9640-96CD-FDB0A3A46D7C}"/>
              </a:ext>
            </a:extLst>
          </p:cNvPr>
          <p:cNvSpPr>
            <a:spLocks noGrp="1"/>
          </p:cNvSpPr>
          <p:nvPr>
            <p:ph sz="quarter" idx="10"/>
          </p:nvPr>
        </p:nvSpPr>
        <p:spPr>
          <a:xfrm>
            <a:off x="0" y="0"/>
            <a:ext cx="9124950" cy="6261100"/>
          </a:xfrm>
        </p:spPr>
        <p:txBody>
          <a:bodyPr/>
          <a:lstStyle/>
          <a:p>
            <a:pPr lvl="0"/>
            <a:r>
              <a:rPr lang="en-US"/>
              <a:t>Click to edit Master text styles</a:t>
            </a:r>
          </a:p>
        </p:txBody>
      </p:sp>
      <p:sp>
        <p:nvSpPr>
          <p:cNvPr id="6" name="Rectangle">
            <a:extLst>
              <a:ext uri="{FF2B5EF4-FFF2-40B4-BE49-F238E27FC236}">
                <a16:creationId xmlns:a16="http://schemas.microsoft.com/office/drawing/2014/main" id="{85982603-FF1F-8B46-94F3-EE900DDFB06E}"/>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7" name="Image" descr="Image">
            <a:extLst>
              <a:ext uri="{FF2B5EF4-FFF2-40B4-BE49-F238E27FC236}">
                <a16:creationId xmlns:a16="http://schemas.microsoft.com/office/drawing/2014/main" id="{99B8C2C5-AB39-4844-BA58-64959100ADB1}"/>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8" name="Slide Number">
            <a:extLst>
              <a:ext uri="{FF2B5EF4-FFF2-40B4-BE49-F238E27FC236}">
                <a16:creationId xmlns:a16="http://schemas.microsoft.com/office/drawing/2014/main" id="{DD202E51-C10E-8249-ABBA-5D4E3EF799D7}"/>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62" name="Rectangle"/>
          <p:cNvSpPr/>
          <p:nvPr/>
        </p:nvSpPr>
        <p:spPr>
          <a:xfrm>
            <a:off x="-19547" y="6261100"/>
            <a:ext cx="9144001"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163" name="Image" descr="Image"/>
          <p:cNvPicPr>
            <a:picLocks noChangeAspect="1"/>
          </p:cNvPicPr>
          <p:nvPr/>
        </p:nvPicPr>
        <p:blipFill>
          <a:blip r:embed="rId2"/>
          <a:stretch>
            <a:fillRect/>
          </a:stretch>
        </p:blipFill>
        <p:spPr>
          <a:xfrm>
            <a:off x="211810" y="6380843"/>
            <a:ext cx="1455980" cy="318977"/>
          </a:xfrm>
          <a:prstGeom prst="rect">
            <a:avLst/>
          </a:prstGeom>
          <a:ln w="12700">
            <a:miter lim="400000"/>
          </a:ln>
        </p:spPr>
      </p:pic>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Rectangle">
            <a:extLst>
              <a:ext uri="{FF2B5EF4-FFF2-40B4-BE49-F238E27FC236}">
                <a16:creationId xmlns:a16="http://schemas.microsoft.com/office/drawing/2014/main" id="{85982603-FF1F-8B46-94F3-EE900DDFB06E}"/>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7" name="Image" descr="Image">
            <a:extLst>
              <a:ext uri="{FF2B5EF4-FFF2-40B4-BE49-F238E27FC236}">
                <a16:creationId xmlns:a16="http://schemas.microsoft.com/office/drawing/2014/main" id="{99B8C2C5-AB39-4844-BA58-64959100ADB1}"/>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8" name="Slide Number">
            <a:extLst>
              <a:ext uri="{FF2B5EF4-FFF2-40B4-BE49-F238E27FC236}">
                <a16:creationId xmlns:a16="http://schemas.microsoft.com/office/drawing/2014/main" id="{DD202E51-C10E-8249-ABBA-5D4E3EF799D7}"/>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8347924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hank You">
    <p:bg>
      <p:bgPr>
        <a:solidFill>
          <a:schemeClr val="accent1"/>
        </a:solidFill>
        <a:effectLst/>
      </p:bgPr>
    </p:bg>
    <p:spTree>
      <p:nvGrpSpPr>
        <p:cNvPr id="1" name=""/>
        <p:cNvGrpSpPr/>
        <p:nvPr/>
      </p:nvGrpSpPr>
      <p:grpSpPr>
        <a:xfrm>
          <a:off x="0" y="0"/>
          <a:ext cx="0" cy="0"/>
          <a:chOff x="0" y="0"/>
          <a:chExt cx="0" cy="0"/>
        </a:xfrm>
      </p:grpSpPr>
      <p:sp>
        <p:nvSpPr>
          <p:cNvPr id="173" name="Thank You"/>
          <p:cNvSpPr txBox="1"/>
          <p:nvPr/>
        </p:nvSpPr>
        <p:spPr>
          <a:xfrm>
            <a:off x="979983" y="2006462"/>
            <a:ext cx="7184034" cy="248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7000" b="1" cap="all">
                <a:solidFill>
                  <a:srgbClr val="FF0024"/>
                </a:solidFill>
                <a:latin typeface="Galano Grotesque"/>
                <a:ea typeface="Galano Grotesque"/>
                <a:cs typeface="Galano Grotesque"/>
                <a:sym typeface="Galano Grotesque"/>
              </a:defRPr>
            </a:lvl1pPr>
          </a:lstStyle>
          <a:p>
            <a:r>
              <a:rPr lang="en-US" dirty="0">
                <a:solidFill>
                  <a:schemeClr val="bg1"/>
                </a:solidFill>
              </a:rPr>
              <a:t>Thank You</a:t>
            </a:r>
            <a:endParaRPr lang="en-US" dirty="0">
              <a:solidFill>
                <a:schemeClr val="tx1"/>
              </a:solidFill>
            </a:endParaRPr>
          </a:p>
        </p:txBody>
      </p:sp>
      <p:pic>
        <p:nvPicPr>
          <p:cNvPr id="3" name="Picture 2" descr="Icon&#10;&#10;Description automatically generated">
            <a:extLst>
              <a:ext uri="{FF2B5EF4-FFF2-40B4-BE49-F238E27FC236}">
                <a16:creationId xmlns:a16="http://schemas.microsoft.com/office/drawing/2014/main" id="{2E4C5AC7-C97D-1B4D-95BF-915BB2968C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0683" y="5534972"/>
            <a:ext cx="1202635" cy="1054671"/>
          </a:xfrm>
          <a:prstGeom prst="rect">
            <a:avLst/>
          </a:prstGeom>
        </p:spPr>
      </p:pic>
      <p:grpSp>
        <p:nvGrpSpPr>
          <p:cNvPr id="8" name="Group 7">
            <a:extLst>
              <a:ext uri="{FF2B5EF4-FFF2-40B4-BE49-F238E27FC236}">
                <a16:creationId xmlns:a16="http://schemas.microsoft.com/office/drawing/2014/main" id="{4EBF922E-9C70-DD42-9DE6-C64E6E6142BD}"/>
              </a:ext>
            </a:extLst>
          </p:cNvPr>
          <p:cNvGrpSpPr/>
          <p:nvPr userDrawn="1"/>
        </p:nvGrpSpPr>
        <p:grpSpPr>
          <a:xfrm rot="5400000">
            <a:off x="7824858" y="5548172"/>
            <a:ext cx="1364861" cy="1273083"/>
            <a:chOff x="7779138" y="0"/>
            <a:chExt cx="1364861" cy="1273083"/>
          </a:xfrm>
        </p:grpSpPr>
        <p:sp>
          <p:nvSpPr>
            <p:cNvPr id="9" name="Graphic 6">
              <a:extLst>
                <a:ext uri="{FF2B5EF4-FFF2-40B4-BE49-F238E27FC236}">
                  <a16:creationId xmlns:a16="http://schemas.microsoft.com/office/drawing/2014/main" id="{9D788AC1-74C9-B144-9BBD-252535FBAAC0}"/>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0" name="Graphic 7">
              <a:extLst>
                <a:ext uri="{FF2B5EF4-FFF2-40B4-BE49-F238E27FC236}">
                  <a16:creationId xmlns:a16="http://schemas.microsoft.com/office/drawing/2014/main" id="{3283B499-F7FB-0C4B-8683-F70600D973EE}"/>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1" name="Graphic 8">
              <a:extLst>
                <a:ext uri="{FF2B5EF4-FFF2-40B4-BE49-F238E27FC236}">
                  <a16:creationId xmlns:a16="http://schemas.microsoft.com/office/drawing/2014/main" id="{60423C42-4144-8846-918E-6FBABBB497D6}"/>
                </a:ext>
              </a:extLst>
            </p:cNvPr>
            <p:cNvSpPr/>
            <p:nvPr/>
          </p:nvSpPr>
          <p:spPr>
            <a:xfrm rot="5400000">
              <a:off x="7779138"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2" name="Graphic 9">
              <a:extLst>
                <a:ext uri="{FF2B5EF4-FFF2-40B4-BE49-F238E27FC236}">
                  <a16:creationId xmlns:a16="http://schemas.microsoft.com/office/drawing/2014/main" id="{81FDE320-85C5-D349-88A0-2BBBDA1B2547}"/>
                </a:ext>
              </a:extLst>
            </p:cNvPr>
            <p:cNvSpPr/>
            <p:nvPr/>
          </p:nvSpPr>
          <p:spPr>
            <a:xfrm rot="5400000">
              <a:off x="816169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CC6898DA-3D24-6740-8EF0-711C1F77C6FF}"/>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4" name="Graphic 11">
              <a:extLst>
                <a:ext uri="{FF2B5EF4-FFF2-40B4-BE49-F238E27FC236}">
                  <a16:creationId xmlns:a16="http://schemas.microsoft.com/office/drawing/2014/main" id="{139C10EC-A438-4946-B3B4-10B8A4B5EE95}"/>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5" name="Graphic 18">
              <a:extLst>
                <a:ext uri="{FF2B5EF4-FFF2-40B4-BE49-F238E27FC236}">
                  <a16:creationId xmlns:a16="http://schemas.microsoft.com/office/drawing/2014/main" id="{F2516B2A-6CB6-2D4C-9D39-12C38C3AFE4F}"/>
                </a:ext>
              </a:extLst>
            </p:cNvPr>
            <p:cNvSpPr/>
            <p:nvPr/>
          </p:nvSpPr>
          <p:spPr>
            <a:xfrm rot="5400000">
              <a:off x="816169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6" name="Graphic 19">
              <a:extLst>
                <a:ext uri="{FF2B5EF4-FFF2-40B4-BE49-F238E27FC236}">
                  <a16:creationId xmlns:a16="http://schemas.microsoft.com/office/drawing/2014/main" id="{27A0001C-663B-984F-B0CF-453E966F3174}"/>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7" name="Graphic 20">
              <a:extLst>
                <a:ext uri="{FF2B5EF4-FFF2-40B4-BE49-F238E27FC236}">
                  <a16:creationId xmlns:a16="http://schemas.microsoft.com/office/drawing/2014/main" id="{AC61FB43-3BA0-C04C-8F6B-B442C550EF8B}"/>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8" name="Graphic 24">
              <a:extLst>
                <a:ext uri="{FF2B5EF4-FFF2-40B4-BE49-F238E27FC236}">
                  <a16:creationId xmlns:a16="http://schemas.microsoft.com/office/drawing/2014/main" id="{B454C568-9400-9340-80C1-29457ED363B3}"/>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FE3F6D1-9A3C-5E46-A269-D005D914EE1E}"/>
              </a:ext>
            </a:extLst>
          </p:cNvPr>
          <p:cNvGrpSpPr/>
          <p:nvPr userDrawn="1"/>
        </p:nvGrpSpPr>
        <p:grpSpPr>
          <a:xfrm>
            <a:off x="0" y="0"/>
            <a:ext cx="585755" cy="2728364"/>
            <a:chOff x="8558244" y="0"/>
            <a:chExt cx="585755" cy="2728364"/>
          </a:xfrm>
        </p:grpSpPr>
        <p:sp>
          <p:nvSpPr>
            <p:cNvPr id="20" name="Graphic 6">
              <a:extLst>
                <a:ext uri="{FF2B5EF4-FFF2-40B4-BE49-F238E27FC236}">
                  <a16:creationId xmlns:a16="http://schemas.microsoft.com/office/drawing/2014/main" id="{080000ED-7536-CF47-B9B1-B37EFF7A8E0F}"/>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1" name="Graphic 7">
              <a:extLst>
                <a:ext uri="{FF2B5EF4-FFF2-40B4-BE49-F238E27FC236}">
                  <a16:creationId xmlns:a16="http://schemas.microsoft.com/office/drawing/2014/main" id="{A44FA247-B281-F94D-BF1B-5AEDB5C8536E}"/>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2" name="Graphic 8">
              <a:extLst>
                <a:ext uri="{FF2B5EF4-FFF2-40B4-BE49-F238E27FC236}">
                  <a16:creationId xmlns:a16="http://schemas.microsoft.com/office/drawing/2014/main" id="{F157242E-458B-F644-AF4D-459F62764B08}"/>
                </a:ext>
              </a:extLst>
            </p:cNvPr>
            <p:cNvSpPr/>
            <p:nvPr/>
          </p:nvSpPr>
          <p:spPr>
            <a:xfrm rot="5400000">
              <a:off x="8558244" y="145528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3" name="Graphic 9">
              <a:extLst>
                <a:ext uri="{FF2B5EF4-FFF2-40B4-BE49-F238E27FC236}">
                  <a16:creationId xmlns:a16="http://schemas.microsoft.com/office/drawing/2014/main" id="{BEE70959-EE27-1844-9770-B32AB14E1B13}"/>
                </a:ext>
              </a:extLst>
            </p:cNvPr>
            <p:cNvSpPr/>
            <p:nvPr/>
          </p:nvSpPr>
          <p:spPr>
            <a:xfrm rot="5400000">
              <a:off x="8940800" y="145528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4" name="Graphic 10">
              <a:extLst>
                <a:ext uri="{FF2B5EF4-FFF2-40B4-BE49-F238E27FC236}">
                  <a16:creationId xmlns:a16="http://schemas.microsoft.com/office/drawing/2014/main" id="{64DEC516-00F1-3844-A162-1172D08FD159}"/>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5" name="Graphic 11">
              <a:extLst>
                <a:ext uri="{FF2B5EF4-FFF2-40B4-BE49-F238E27FC236}">
                  <a16:creationId xmlns:a16="http://schemas.microsoft.com/office/drawing/2014/main" id="{C3CF3AA4-DF01-F749-959D-5AF5C83B54D3}"/>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C3ABFCCF-1224-E64F-BA0A-41D2BFC951F5}"/>
                </a:ext>
              </a:extLst>
            </p:cNvPr>
            <p:cNvSpPr/>
            <p:nvPr/>
          </p:nvSpPr>
          <p:spPr>
            <a:xfrm rot="5400000">
              <a:off x="8558244" y="179584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7" name="Graphic 18">
              <a:extLst>
                <a:ext uri="{FF2B5EF4-FFF2-40B4-BE49-F238E27FC236}">
                  <a16:creationId xmlns:a16="http://schemas.microsoft.com/office/drawing/2014/main" id="{C57D4AA4-5B9C-6A43-AC8D-4325425A13D7}"/>
                </a:ext>
              </a:extLst>
            </p:cNvPr>
            <p:cNvSpPr/>
            <p:nvPr/>
          </p:nvSpPr>
          <p:spPr>
            <a:xfrm rot="5400000">
              <a:off x="8940800" y="179584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8" name="Graphic 19">
              <a:extLst>
                <a:ext uri="{FF2B5EF4-FFF2-40B4-BE49-F238E27FC236}">
                  <a16:creationId xmlns:a16="http://schemas.microsoft.com/office/drawing/2014/main" id="{D29FC7E6-21E9-3345-A84B-FCD8D33144ED}"/>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9" name="Graphic 20">
              <a:extLst>
                <a:ext uri="{FF2B5EF4-FFF2-40B4-BE49-F238E27FC236}">
                  <a16:creationId xmlns:a16="http://schemas.microsoft.com/office/drawing/2014/main" id="{9878BFF0-6CDA-6742-8F1C-3E7708F3795A}"/>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0" name="Graphic 21">
              <a:extLst>
                <a:ext uri="{FF2B5EF4-FFF2-40B4-BE49-F238E27FC236}">
                  <a16:creationId xmlns:a16="http://schemas.microsoft.com/office/drawing/2014/main" id="{50E79AD5-FEC0-BD4C-94ED-A59FAD707C98}"/>
                </a:ext>
              </a:extLst>
            </p:cNvPr>
            <p:cNvSpPr/>
            <p:nvPr/>
          </p:nvSpPr>
          <p:spPr>
            <a:xfrm rot="5400000">
              <a:off x="8558244" y="215041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1" name="Graphic 22">
              <a:extLst>
                <a:ext uri="{FF2B5EF4-FFF2-40B4-BE49-F238E27FC236}">
                  <a16:creationId xmlns:a16="http://schemas.microsoft.com/office/drawing/2014/main" id="{55F9DC09-76B5-1B42-BBD2-3FB9BE493C83}"/>
                </a:ext>
              </a:extLst>
            </p:cNvPr>
            <p:cNvSpPr/>
            <p:nvPr/>
          </p:nvSpPr>
          <p:spPr>
            <a:xfrm rot="5400000">
              <a:off x="8940800" y="215041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2" name="Graphic 23">
              <a:extLst>
                <a:ext uri="{FF2B5EF4-FFF2-40B4-BE49-F238E27FC236}">
                  <a16:creationId xmlns:a16="http://schemas.microsoft.com/office/drawing/2014/main" id="{FB8BA58C-C2D8-6D4A-8998-A35B37DE8A7B}"/>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3" name="Graphic 24">
              <a:extLst>
                <a:ext uri="{FF2B5EF4-FFF2-40B4-BE49-F238E27FC236}">
                  <a16:creationId xmlns:a16="http://schemas.microsoft.com/office/drawing/2014/main" id="{F8DFEFA9-A08F-1145-8613-905FA9C062F1}"/>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4" name="Graphic 25">
              <a:extLst>
                <a:ext uri="{FF2B5EF4-FFF2-40B4-BE49-F238E27FC236}">
                  <a16:creationId xmlns:a16="http://schemas.microsoft.com/office/drawing/2014/main" id="{F7001726-DE3B-2642-BA1D-1FE72D761DAF}"/>
                </a:ext>
              </a:extLst>
            </p:cNvPr>
            <p:cNvSpPr/>
            <p:nvPr/>
          </p:nvSpPr>
          <p:spPr>
            <a:xfrm rot="5400000">
              <a:off x="8558244" y="252516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5" name="Graphic 26">
              <a:extLst>
                <a:ext uri="{FF2B5EF4-FFF2-40B4-BE49-F238E27FC236}">
                  <a16:creationId xmlns:a16="http://schemas.microsoft.com/office/drawing/2014/main" id="{D4D3CD37-3ED0-C847-873B-528587A970F2}"/>
                </a:ext>
              </a:extLst>
            </p:cNvPr>
            <p:cNvSpPr/>
            <p:nvPr/>
          </p:nvSpPr>
          <p:spPr>
            <a:xfrm rot="5400000">
              <a:off x="8940800" y="252516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gr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reserve="1">
  <p:cSld name="1_Thank You">
    <p:bg>
      <p:bgPr>
        <a:solidFill>
          <a:schemeClr val="accent2"/>
        </a:solidFill>
        <a:effectLst/>
      </p:bgPr>
    </p:bg>
    <p:spTree>
      <p:nvGrpSpPr>
        <p:cNvPr id="1" name=""/>
        <p:cNvGrpSpPr/>
        <p:nvPr/>
      </p:nvGrpSpPr>
      <p:grpSpPr>
        <a:xfrm>
          <a:off x="0" y="0"/>
          <a:ext cx="0" cy="0"/>
          <a:chOff x="0" y="0"/>
          <a:chExt cx="0" cy="0"/>
        </a:xfrm>
      </p:grpSpPr>
      <p:sp>
        <p:nvSpPr>
          <p:cNvPr id="173" name="Thank You"/>
          <p:cNvSpPr txBox="1"/>
          <p:nvPr/>
        </p:nvSpPr>
        <p:spPr>
          <a:xfrm>
            <a:off x="979983" y="2006462"/>
            <a:ext cx="7184034" cy="2489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defRPr sz="7000" b="1" cap="all">
                <a:solidFill>
                  <a:srgbClr val="FF0024"/>
                </a:solidFill>
                <a:latin typeface="Galano Grotesque"/>
                <a:ea typeface="Galano Grotesque"/>
                <a:cs typeface="Galano Grotesque"/>
                <a:sym typeface="Galano Grotesque"/>
              </a:defRPr>
            </a:lvl1pPr>
          </a:lstStyle>
          <a:p>
            <a:r>
              <a:rPr dirty="0">
                <a:solidFill>
                  <a:schemeClr val="tx1"/>
                </a:solidFill>
                <a:highlight>
                  <a:srgbClr val="FFB52A"/>
                </a:highlight>
              </a:rPr>
              <a:t>Thank You</a:t>
            </a:r>
          </a:p>
        </p:txBody>
      </p:sp>
      <p:pic>
        <p:nvPicPr>
          <p:cNvPr id="3" name="Picture 2" descr="Icon&#10;&#10;Description automatically generated">
            <a:extLst>
              <a:ext uri="{FF2B5EF4-FFF2-40B4-BE49-F238E27FC236}">
                <a16:creationId xmlns:a16="http://schemas.microsoft.com/office/drawing/2014/main" id="{2E4C5AC7-C97D-1B4D-95BF-915BB2968C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0683" y="5534972"/>
            <a:ext cx="1202635" cy="1054671"/>
          </a:xfrm>
          <a:prstGeom prst="rect">
            <a:avLst/>
          </a:prstGeom>
        </p:spPr>
      </p:pic>
      <p:grpSp>
        <p:nvGrpSpPr>
          <p:cNvPr id="4" name="Group 3">
            <a:extLst>
              <a:ext uri="{FF2B5EF4-FFF2-40B4-BE49-F238E27FC236}">
                <a16:creationId xmlns:a16="http://schemas.microsoft.com/office/drawing/2014/main" id="{95469908-0A88-5B4F-8720-C7E46F7BA178}"/>
              </a:ext>
            </a:extLst>
          </p:cNvPr>
          <p:cNvGrpSpPr/>
          <p:nvPr userDrawn="1"/>
        </p:nvGrpSpPr>
        <p:grpSpPr>
          <a:xfrm rot="5400000">
            <a:off x="7824858" y="5539028"/>
            <a:ext cx="1364861" cy="1273083"/>
            <a:chOff x="7779138" y="0"/>
            <a:chExt cx="1364861" cy="1273083"/>
          </a:xfrm>
        </p:grpSpPr>
        <p:sp>
          <p:nvSpPr>
            <p:cNvPr id="5" name="Graphic 6">
              <a:extLst>
                <a:ext uri="{FF2B5EF4-FFF2-40B4-BE49-F238E27FC236}">
                  <a16:creationId xmlns:a16="http://schemas.microsoft.com/office/drawing/2014/main" id="{A6DB370B-9D6B-BD4E-A99B-04647D1521C9}"/>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6" name="Graphic 7">
              <a:extLst>
                <a:ext uri="{FF2B5EF4-FFF2-40B4-BE49-F238E27FC236}">
                  <a16:creationId xmlns:a16="http://schemas.microsoft.com/office/drawing/2014/main" id="{CEAFD51E-6B61-A04E-9308-8CFF67AC2D75}"/>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7" name="Graphic 8">
              <a:extLst>
                <a:ext uri="{FF2B5EF4-FFF2-40B4-BE49-F238E27FC236}">
                  <a16:creationId xmlns:a16="http://schemas.microsoft.com/office/drawing/2014/main" id="{BD99F3D3-34F8-1D45-864C-32F559278839}"/>
                </a:ext>
              </a:extLst>
            </p:cNvPr>
            <p:cNvSpPr/>
            <p:nvPr/>
          </p:nvSpPr>
          <p:spPr>
            <a:xfrm rot="5400000">
              <a:off x="7779138"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8" name="Graphic 9">
              <a:extLst>
                <a:ext uri="{FF2B5EF4-FFF2-40B4-BE49-F238E27FC236}">
                  <a16:creationId xmlns:a16="http://schemas.microsoft.com/office/drawing/2014/main" id="{7A282680-ED3F-6942-9559-1A7434A3C462}"/>
                </a:ext>
              </a:extLst>
            </p:cNvPr>
            <p:cNvSpPr/>
            <p:nvPr/>
          </p:nvSpPr>
          <p:spPr>
            <a:xfrm rot="5400000">
              <a:off x="816169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9" name="Graphic 10">
              <a:extLst>
                <a:ext uri="{FF2B5EF4-FFF2-40B4-BE49-F238E27FC236}">
                  <a16:creationId xmlns:a16="http://schemas.microsoft.com/office/drawing/2014/main" id="{6D531386-3F16-F440-A717-4B47D1C36189}"/>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0" name="Graphic 11">
              <a:extLst>
                <a:ext uri="{FF2B5EF4-FFF2-40B4-BE49-F238E27FC236}">
                  <a16:creationId xmlns:a16="http://schemas.microsoft.com/office/drawing/2014/main" id="{B6645C57-315D-1441-ADF1-1B4D5539EB79}"/>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1" name="Graphic 18">
              <a:extLst>
                <a:ext uri="{FF2B5EF4-FFF2-40B4-BE49-F238E27FC236}">
                  <a16:creationId xmlns:a16="http://schemas.microsoft.com/office/drawing/2014/main" id="{48C879ED-D8FD-1E40-B8A8-463B61EC3E3C}"/>
                </a:ext>
              </a:extLst>
            </p:cNvPr>
            <p:cNvSpPr/>
            <p:nvPr/>
          </p:nvSpPr>
          <p:spPr>
            <a:xfrm rot="5400000">
              <a:off x="816169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2" name="Graphic 19">
              <a:extLst>
                <a:ext uri="{FF2B5EF4-FFF2-40B4-BE49-F238E27FC236}">
                  <a16:creationId xmlns:a16="http://schemas.microsoft.com/office/drawing/2014/main" id="{18BD0F6D-ECEE-B142-B9FF-66125421AC91}"/>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3" name="Graphic 20">
              <a:extLst>
                <a:ext uri="{FF2B5EF4-FFF2-40B4-BE49-F238E27FC236}">
                  <a16:creationId xmlns:a16="http://schemas.microsoft.com/office/drawing/2014/main" id="{E27A65A1-06DE-8546-B831-BF6AD8A8BE73}"/>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4" name="Graphic 24">
              <a:extLst>
                <a:ext uri="{FF2B5EF4-FFF2-40B4-BE49-F238E27FC236}">
                  <a16:creationId xmlns:a16="http://schemas.microsoft.com/office/drawing/2014/main" id="{C7A595DD-DDCF-8C4A-BB89-EBD10412FB18}"/>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2AD580C9-198B-BC4A-9E32-D6C15100F46B}"/>
              </a:ext>
            </a:extLst>
          </p:cNvPr>
          <p:cNvGrpSpPr/>
          <p:nvPr userDrawn="1"/>
        </p:nvGrpSpPr>
        <p:grpSpPr>
          <a:xfrm>
            <a:off x="0" y="0"/>
            <a:ext cx="585755" cy="2728364"/>
            <a:chOff x="8558244" y="0"/>
            <a:chExt cx="585755" cy="2728364"/>
          </a:xfrm>
        </p:grpSpPr>
        <p:sp>
          <p:nvSpPr>
            <p:cNvPr id="16" name="Graphic 6">
              <a:extLst>
                <a:ext uri="{FF2B5EF4-FFF2-40B4-BE49-F238E27FC236}">
                  <a16:creationId xmlns:a16="http://schemas.microsoft.com/office/drawing/2014/main" id="{3567273A-19FD-2944-B897-9AB9571CB588}"/>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7" name="Graphic 7">
              <a:extLst>
                <a:ext uri="{FF2B5EF4-FFF2-40B4-BE49-F238E27FC236}">
                  <a16:creationId xmlns:a16="http://schemas.microsoft.com/office/drawing/2014/main" id="{E9164836-FE12-234B-813E-A640C7F4477C}"/>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8" name="Graphic 8">
              <a:extLst>
                <a:ext uri="{FF2B5EF4-FFF2-40B4-BE49-F238E27FC236}">
                  <a16:creationId xmlns:a16="http://schemas.microsoft.com/office/drawing/2014/main" id="{96820626-D296-D643-A77F-F18959971860}"/>
                </a:ext>
              </a:extLst>
            </p:cNvPr>
            <p:cNvSpPr/>
            <p:nvPr/>
          </p:nvSpPr>
          <p:spPr>
            <a:xfrm rot="5400000">
              <a:off x="8558244" y="145528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9" name="Graphic 9">
              <a:extLst>
                <a:ext uri="{FF2B5EF4-FFF2-40B4-BE49-F238E27FC236}">
                  <a16:creationId xmlns:a16="http://schemas.microsoft.com/office/drawing/2014/main" id="{8E0E0B71-F6A4-314A-B380-906DD7238727}"/>
                </a:ext>
              </a:extLst>
            </p:cNvPr>
            <p:cNvSpPr/>
            <p:nvPr/>
          </p:nvSpPr>
          <p:spPr>
            <a:xfrm rot="5400000">
              <a:off x="8940800" y="145528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B62E55ED-08E3-BA49-B193-FBB7FE416B1B}"/>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1" name="Graphic 11">
              <a:extLst>
                <a:ext uri="{FF2B5EF4-FFF2-40B4-BE49-F238E27FC236}">
                  <a16:creationId xmlns:a16="http://schemas.microsoft.com/office/drawing/2014/main" id="{355DEC71-6FB6-7743-8B81-4F62CF99BB4D}"/>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2" name="Graphic 12">
              <a:extLst>
                <a:ext uri="{FF2B5EF4-FFF2-40B4-BE49-F238E27FC236}">
                  <a16:creationId xmlns:a16="http://schemas.microsoft.com/office/drawing/2014/main" id="{415BFBD9-612D-B74B-9847-255F9D2DD0FD}"/>
                </a:ext>
              </a:extLst>
            </p:cNvPr>
            <p:cNvSpPr/>
            <p:nvPr/>
          </p:nvSpPr>
          <p:spPr>
            <a:xfrm rot="5400000">
              <a:off x="8558244" y="179584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3" name="Graphic 18">
              <a:extLst>
                <a:ext uri="{FF2B5EF4-FFF2-40B4-BE49-F238E27FC236}">
                  <a16:creationId xmlns:a16="http://schemas.microsoft.com/office/drawing/2014/main" id="{27D4C6BA-B6F2-F645-A082-CEDB771A450A}"/>
                </a:ext>
              </a:extLst>
            </p:cNvPr>
            <p:cNvSpPr/>
            <p:nvPr/>
          </p:nvSpPr>
          <p:spPr>
            <a:xfrm rot="5400000">
              <a:off x="8940800" y="179584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4" name="Graphic 19">
              <a:extLst>
                <a:ext uri="{FF2B5EF4-FFF2-40B4-BE49-F238E27FC236}">
                  <a16:creationId xmlns:a16="http://schemas.microsoft.com/office/drawing/2014/main" id="{8AE675CA-9234-3D43-8601-AACA824A06F1}"/>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5" name="Graphic 20">
              <a:extLst>
                <a:ext uri="{FF2B5EF4-FFF2-40B4-BE49-F238E27FC236}">
                  <a16:creationId xmlns:a16="http://schemas.microsoft.com/office/drawing/2014/main" id="{521A8EBF-45B2-824E-BDE3-DD85B9ADB146}"/>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6" name="Graphic 21">
              <a:extLst>
                <a:ext uri="{FF2B5EF4-FFF2-40B4-BE49-F238E27FC236}">
                  <a16:creationId xmlns:a16="http://schemas.microsoft.com/office/drawing/2014/main" id="{BC184127-08B3-034F-93F6-373F9D58A251}"/>
                </a:ext>
              </a:extLst>
            </p:cNvPr>
            <p:cNvSpPr/>
            <p:nvPr/>
          </p:nvSpPr>
          <p:spPr>
            <a:xfrm rot="5400000">
              <a:off x="8558244" y="215041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7" name="Graphic 22">
              <a:extLst>
                <a:ext uri="{FF2B5EF4-FFF2-40B4-BE49-F238E27FC236}">
                  <a16:creationId xmlns:a16="http://schemas.microsoft.com/office/drawing/2014/main" id="{6828A665-1D95-CC47-AD81-E5BF281D98E9}"/>
                </a:ext>
              </a:extLst>
            </p:cNvPr>
            <p:cNvSpPr/>
            <p:nvPr/>
          </p:nvSpPr>
          <p:spPr>
            <a:xfrm rot="5400000">
              <a:off x="8940800" y="215041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8" name="Graphic 23">
              <a:extLst>
                <a:ext uri="{FF2B5EF4-FFF2-40B4-BE49-F238E27FC236}">
                  <a16:creationId xmlns:a16="http://schemas.microsoft.com/office/drawing/2014/main" id="{57580FB0-F2A4-FF44-9B7A-D1C7D844B436}"/>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9" name="Graphic 24">
              <a:extLst>
                <a:ext uri="{FF2B5EF4-FFF2-40B4-BE49-F238E27FC236}">
                  <a16:creationId xmlns:a16="http://schemas.microsoft.com/office/drawing/2014/main" id="{75364ED5-14D4-454F-85F9-969B779B9370}"/>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0" name="Graphic 25">
              <a:extLst>
                <a:ext uri="{FF2B5EF4-FFF2-40B4-BE49-F238E27FC236}">
                  <a16:creationId xmlns:a16="http://schemas.microsoft.com/office/drawing/2014/main" id="{315840EF-A0FD-D04A-B7A0-5CAC26A5C057}"/>
                </a:ext>
              </a:extLst>
            </p:cNvPr>
            <p:cNvSpPr/>
            <p:nvPr/>
          </p:nvSpPr>
          <p:spPr>
            <a:xfrm rot="5400000">
              <a:off x="8558244" y="252516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1" name="Graphic 26">
              <a:extLst>
                <a:ext uri="{FF2B5EF4-FFF2-40B4-BE49-F238E27FC236}">
                  <a16:creationId xmlns:a16="http://schemas.microsoft.com/office/drawing/2014/main" id="{F18D2E45-5C5A-E248-8C48-28B77EC055FF}"/>
                </a:ext>
              </a:extLst>
            </p:cNvPr>
            <p:cNvSpPr/>
            <p:nvPr/>
          </p:nvSpPr>
          <p:spPr>
            <a:xfrm rot="5400000">
              <a:off x="8940800" y="252516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spTree>
    <p:extLst>
      <p:ext uri="{BB962C8B-B14F-4D97-AF65-F5344CB8AC3E}">
        <p14:creationId xmlns:p14="http://schemas.microsoft.com/office/powerpoint/2010/main" val="132053487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reserve="1">
  <p:cSld name="2_Thank You">
    <p:bg>
      <p:bgPr>
        <a:solidFill>
          <a:schemeClr val="tx2"/>
        </a:solidFill>
        <a:effectLst/>
      </p:bgPr>
    </p:bg>
    <p:spTree>
      <p:nvGrpSpPr>
        <p:cNvPr id="1" name=""/>
        <p:cNvGrpSpPr/>
        <p:nvPr/>
      </p:nvGrpSpPr>
      <p:grpSpPr>
        <a:xfrm>
          <a:off x="0" y="0"/>
          <a:ext cx="0" cy="0"/>
          <a:chOff x="0" y="0"/>
          <a:chExt cx="0" cy="0"/>
        </a:xfrm>
      </p:grpSpPr>
      <p:sp>
        <p:nvSpPr>
          <p:cNvPr id="173" name="Thank You"/>
          <p:cNvSpPr txBox="1"/>
          <p:nvPr/>
        </p:nvSpPr>
        <p:spPr>
          <a:xfrm>
            <a:off x="979983" y="2006462"/>
            <a:ext cx="7184034" cy="248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7000" b="1" cap="all">
                <a:solidFill>
                  <a:srgbClr val="FF0024"/>
                </a:solidFill>
                <a:latin typeface="Galano Grotesque"/>
                <a:ea typeface="Galano Grotesque"/>
                <a:cs typeface="Galano Grotesque"/>
                <a:sym typeface="Galano Grotesque"/>
              </a:defRPr>
            </a:lvl1pPr>
          </a:lstStyle>
          <a:p>
            <a:r>
              <a:rPr lang="en-US" dirty="0">
                <a:solidFill>
                  <a:schemeClr val="bg1"/>
                </a:solidFill>
              </a:rPr>
              <a:t>Thank You</a:t>
            </a:r>
          </a:p>
        </p:txBody>
      </p:sp>
      <p:pic>
        <p:nvPicPr>
          <p:cNvPr id="3" name="Picture 2">
            <a:extLst>
              <a:ext uri="{FF2B5EF4-FFF2-40B4-BE49-F238E27FC236}">
                <a16:creationId xmlns:a16="http://schemas.microsoft.com/office/drawing/2014/main" id="{2E4C5AC7-C97D-1B4D-95BF-915BB2968CC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70683" y="5534972"/>
            <a:ext cx="1202634" cy="1054671"/>
          </a:xfrm>
          <a:prstGeom prst="rect">
            <a:avLst/>
          </a:prstGeom>
        </p:spPr>
      </p:pic>
      <p:grpSp>
        <p:nvGrpSpPr>
          <p:cNvPr id="5" name="Group 4">
            <a:extLst>
              <a:ext uri="{FF2B5EF4-FFF2-40B4-BE49-F238E27FC236}">
                <a16:creationId xmlns:a16="http://schemas.microsoft.com/office/drawing/2014/main" id="{4A0BB182-0F7C-7E43-B911-0D3BC2E347F6}"/>
              </a:ext>
            </a:extLst>
          </p:cNvPr>
          <p:cNvGrpSpPr/>
          <p:nvPr userDrawn="1"/>
        </p:nvGrpSpPr>
        <p:grpSpPr>
          <a:xfrm rot="5400000">
            <a:off x="7824858" y="5539028"/>
            <a:ext cx="1364861" cy="1273083"/>
            <a:chOff x="7779138" y="0"/>
            <a:chExt cx="1364861" cy="1273083"/>
          </a:xfrm>
        </p:grpSpPr>
        <p:sp>
          <p:nvSpPr>
            <p:cNvPr id="6" name="Graphic 6">
              <a:extLst>
                <a:ext uri="{FF2B5EF4-FFF2-40B4-BE49-F238E27FC236}">
                  <a16:creationId xmlns:a16="http://schemas.microsoft.com/office/drawing/2014/main" id="{4F502F49-C0F7-3A41-BC45-18503D549C94}"/>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7" name="Graphic 7">
              <a:extLst>
                <a:ext uri="{FF2B5EF4-FFF2-40B4-BE49-F238E27FC236}">
                  <a16:creationId xmlns:a16="http://schemas.microsoft.com/office/drawing/2014/main" id="{723EBD63-329C-CF47-A370-D8BF0CFB79B2}"/>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8" name="Graphic 8">
              <a:extLst>
                <a:ext uri="{FF2B5EF4-FFF2-40B4-BE49-F238E27FC236}">
                  <a16:creationId xmlns:a16="http://schemas.microsoft.com/office/drawing/2014/main" id="{8BCD66B3-8E1C-7344-9E31-9BB12332696A}"/>
                </a:ext>
              </a:extLst>
            </p:cNvPr>
            <p:cNvSpPr/>
            <p:nvPr/>
          </p:nvSpPr>
          <p:spPr>
            <a:xfrm rot="5400000">
              <a:off x="7779138"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9" name="Graphic 9">
              <a:extLst>
                <a:ext uri="{FF2B5EF4-FFF2-40B4-BE49-F238E27FC236}">
                  <a16:creationId xmlns:a16="http://schemas.microsoft.com/office/drawing/2014/main" id="{E3BFD666-ABC1-2848-98F2-F3D5DCCE1C62}"/>
                </a:ext>
              </a:extLst>
            </p:cNvPr>
            <p:cNvSpPr/>
            <p:nvPr/>
          </p:nvSpPr>
          <p:spPr>
            <a:xfrm rot="5400000">
              <a:off x="816169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0" name="Graphic 10">
              <a:extLst>
                <a:ext uri="{FF2B5EF4-FFF2-40B4-BE49-F238E27FC236}">
                  <a16:creationId xmlns:a16="http://schemas.microsoft.com/office/drawing/2014/main" id="{414CD765-4EDA-5248-BC63-79C393D43496}"/>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1" name="Graphic 11">
              <a:extLst>
                <a:ext uri="{FF2B5EF4-FFF2-40B4-BE49-F238E27FC236}">
                  <a16:creationId xmlns:a16="http://schemas.microsoft.com/office/drawing/2014/main" id="{5F8E990C-EB5D-8348-B932-5BE3DFC8EDD6}"/>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2" name="Graphic 18">
              <a:extLst>
                <a:ext uri="{FF2B5EF4-FFF2-40B4-BE49-F238E27FC236}">
                  <a16:creationId xmlns:a16="http://schemas.microsoft.com/office/drawing/2014/main" id="{DECDA58C-C9C0-8B48-976F-F134CB418584}"/>
                </a:ext>
              </a:extLst>
            </p:cNvPr>
            <p:cNvSpPr/>
            <p:nvPr/>
          </p:nvSpPr>
          <p:spPr>
            <a:xfrm rot="5400000">
              <a:off x="816169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3" name="Graphic 19">
              <a:extLst>
                <a:ext uri="{FF2B5EF4-FFF2-40B4-BE49-F238E27FC236}">
                  <a16:creationId xmlns:a16="http://schemas.microsoft.com/office/drawing/2014/main" id="{9144F100-8816-BD4B-A258-438B57217911}"/>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4" name="Graphic 20">
              <a:extLst>
                <a:ext uri="{FF2B5EF4-FFF2-40B4-BE49-F238E27FC236}">
                  <a16:creationId xmlns:a16="http://schemas.microsoft.com/office/drawing/2014/main" id="{623B36A3-04CD-7944-A30E-D91082E3E25E}"/>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5" name="Graphic 24">
              <a:extLst>
                <a:ext uri="{FF2B5EF4-FFF2-40B4-BE49-F238E27FC236}">
                  <a16:creationId xmlns:a16="http://schemas.microsoft.com/office/drawing/2014/main" id="{A814DB32-12E5-2642-B942-371C840AB170}"/>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3CC33E51-8A3D-C04A-8A99-2CCCA739FECD}"/>
              </a:ext>
            </a:extLst>
          </p:cNvPr>
          <p:cNvGrpSpPr/>
          <p:nvPr userDrawn="1"/>
        </p:nvGrpSpPr>
        <p:grpSpPr>
          <a:xfrm>
            <a:off x="0" y="0"/>
            <a:ext cx="585755" cy="2728364"/>
            <a:chOff x="8558244" y="0"/>
            <a:chExt cx="585755" cy="2728364"/>
          </a:xfrm>
        </p:grpSpPr>
        <p:sp>
          <p:nvSpPr>
            <p:cNvPr id="18" name="Graphic 6">
              <a:extLst>
                <a:ext uri="{FF2B5EF4-FFF2-40B4-BE49-F238E27FC236}">
                  <a16:creationId xmlns:a16="http://schemas.microsoft.com/office/drawing/2014/main" id="{B9A42619-CFA8-1541-BB61-81CF0C8C7BDD}"/>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9" name="Graphic 7">
              <a:extLst>
                <a:ext uri="{FF2B5EF4-FFF2-40B4-BE49-F238E27FC236}">
                  <a16:creationId xmlns:a16="http://schemas.microsoft.com/office/drawing/2014/main" id="{7741F66D-DB65-0C45-AE3E-45CB3421BF40}"/>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0" name="Graphic 8">
              <a:extLst>
                <a:ext uri="{FF2B5EF4-FFF2-40B4-BE49-F238E27FC236}">
                  <a16:creationId xmlns:a16="http://schemas.microsoft.com/office/drawing/2014/main" id="{0E465747-4CE3-AD42-AED4-26412FDF9A71}"/>
                </a:ext>
              </a:extLst>
            </p:cNvPr>
            <p:cNvSpPr/>
            <p:nvPr/>
          </p:nvSpPr>
          <p:spPr>
            <a:xfrm rot="5400000">
              <a:off x="8558244" y="145528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1" name="Graphic 9">
              <a:extLst>
                <a:ext uri="{FF2B5EF4-FFF2-40B4-BE49-F238E27FC236}">
                  <a16:creationId xmlns:a16="http://schemas.microsoft.com/office/drawing/2014/main" id="{0DC6CE32-C5E5-8641-99A0-CD816D71FBB2}"/>
                </a:ext>
              </a:extLst>
            </p:cNvPr>
            <p:cNvSpPr/>
            <p:nvPr/>
          </p:nvSpPr>
          <p:spPr>
            <a:xfrm rot="5400000">
              <a:off x="8940800" y="145528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2" name="Graphic 10">
              <a:extLst>
                <a:ext uri="{FF2B5EF4-FFF2-40B4-BE49-F238E27FC236}">
                  <a16:creationId xmlns:a16="http://schemas.microsoft.com/office/drawing/2014/main" id="{F1A2FB62-30C5-7144-80C9-3ACF3CC916A2}"/>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3" name="Graphic 11">
              <a:extLst>
                <a:ext uri="{FF2B5EF4-FFF2-40B4-BE49-F238E27FC236}">
                  <a16:creationId xmlns:a16="http://schemas.microsoft.com/office/drawing/2014/main" id="{ADAAA4A0-5DB0-C144-A33F-F23B6FA76BCF}"/>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4" name="Graphic 12">
              <a:extLst>
                <a:ext uri="{FF2B5EF4-FFF2-40B4-BE49-F238E27FC236}">
                  <a16:creationId xmlns:a16="http://schemas.microsoft.com/office/drawing/2014/main" id="{09348BE1-772E-3A41-93CC-2B2C877A7CF5}"/>
                </a:ext>
              </a:extLst>
            </p:cNvPr>
            <p:cNvSpPr/>
            <p:nvPr/>
          </p:nvSpPr>
          <p:spPr>
            <a:xfrm rot="5400000">
              <a:off x="8558244" y="179584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5" name="Graphic 18">
              <a:extLst>
                <a:ext uri="{FF2B5EF4-FFF2-40B4-BE49-F238E27FC236}">
                  <a16:creationId xmlns:a16="http://schemas.microsoft.com/office/drawing/2014/main" id="{41EC9997-3CBF-3443-9910-1F28F22E5628}"/>
                </a:ext>
              </a:extLst>
            </p:cNvPr>
            <p:cNvSpPr/>
            <p:nvPr/>
          </p:nvSpPr>
          <p:spPr>
            <a:xfrm rot="5400000">
              <a:off x="8940800" y="179584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6" name="Graphic 19">
              <a:extLst>
                <a:ext uri="{FF2B5EF4-FFF2-40B4-BE49-F238E27FC236}">
                  <a16:creationId xmlns:a16="http://schemas.microsoft.com/office/drawing/2014/main" id="{F956D01C-D95C-8D4A-B84D-57F45CD9A48D}"/>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7" name="Graphic 20">
              <a:extLst>
                <a:ext uri="{FF2B5EF4-FFF2-40B4-BE49-F238E27FC236}">
                  <a16:creationId xmlns:a16="http://schemas.microsoft.com/office/drawing/2014/main" id="{98509709-1734-E742-B862-365726106A0E}"/>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8" name="Graphic 21">
              <a:extLst>
                <a:ext uri="{FF2B5EF4-FFF2-40B4-BE49-F238E27FC236}">
                  <a16:creationId xmlns:a16="http://schemas.microsoft.com/office/drawing/2014/main" id="{B276ADE5-BF6D-1E4D-BA25-9079E232607B}"/>
                </a:ext>
              </a:extLst>
            </p:cNvPr>
            <p:cNvSpPr/>
            <p:nvPr/>
          </p:nvSpPr>
          <p:spPr>
            <a:xfrm rot="5400000">
              <a:off x="8558244" y="215041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9" name="Graphic 22">
              <a:extLst>
                <a:ext uri="{FF2B5EF4-FFF2-40B4-BE49-F238E27FC236}">
                  <a16:creationId xmlns:a16="http://schemas.microsoft.com/office/drawing/2014/main" id="{FE53C049-5C3D-AD4C-B59C-F370D3D5A911}"/>
                </a:ext>
              </a:extLst>
            </p:cNvPr>
            <p:cNvSpPr/>
            <p:nvPr/>
          </p:nvSpPr>
          <p:spPr>
            <a:xfrm rot="5400000">
              <a:off x="8940800" y="215041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0" name="Graphic 23">
              <a:extLst>
                <a:ext uri="{FF2B5EF4-FFF2-40B4-BE49-F238E27FC236}">
                  <a16:creationId xmlns:a16="http://schemas.microsoft.com/office/drawing/2014/main" id="{A176AE04-D877-744E-B3C1-6AB4F153CED4}"/>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1" name="Graphic 24">
              <a:extLst>
                <a:ext uri="{FF2B5EF4-FFF2-40B4-BE49-F238E27FC236}">
                  <a16:creationId xmlns:a16="http://schemas.microsoft.com/office/drawing/2014/main" id="{C093C457-B89B-354C-8D35-8994F19FB6A4}"/>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2" name="Graphic 25">
              <a:extLst>
                <a:ext uri="{FF2B5EF4-FFF2-40B4-BE49-F238E27FC236}">
                  <a16:creationId xmlns:a16="http://schemas.microsoft.com/office/drawing/2014/main" id="{4D7ED8A2-7C5D-2E48-823C-690AC38031B3}"/>
                </a:ext>
              </a:extLst>
            </p:cNvPr>
            <p:cNvSpPr/>
            <p:nvPr/>
          </p:nvSpPr>
          <p:spPr>
            <a:xfrm rot="5400000">
              <a:off x="8558244" y="252516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3" name="Graphic 26">
              <a:extLst>
                <a:ext uri="{FF2B5EF4-FFF2-40B4-BE49-F238E27FC236}">
                  <a16:creationId xmlns:a16="http://schemas.microsoft.com/office/drawing/2014/main" id="{94BA9297-FF6A-E448-A9E7-D7BB205B0E04}"/>
                </a:ext>
              </a:extLst>
            </p:cNvPr>
            <p:cNvSpPr/>
            <p:nvPr/>
          </p:nvSpPr>
          <p:spPr>
            <a:xfrm rot="5400000">
              <a:off x="8940800" y="252516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spTree>
    <p:extLst>
      <p:ext uri="{BB962C8B-B14F-4D97-AF65-F5344CB8AC3E}">
        <p14:creationId xmlns:p14="http://schemas.microsoft.com/office/powerpoint/2010/main" val="414856277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25" name="Rectangle"/>
          <p:cNvSpPr/>
          <p:nvPr/>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8" name="Image" descr="Image"/>
          <p:cNvPicPr>
            <a:picLocks noChangeAspect="1"/>
          </p:cNvPicPr>
          <p:nvPr/>
        </p:nvPicPr>
        <p:blipFill>
          <a:blip r:embed="rId2"/>
          <a:stretch>
            <a:fillRect/>
          </a:stretch>
        </p:blipFill>
        <p:spPr>
          <a:xfrm>
            <a:off x="211810" y="6380843"/>
            <a:ext cx="1455980" cy="318977"/>
          </a:xfrm>
          <a:prstGeom prst="rect">
            <a:avLst/>
          </a:prstGeom>
          <a:ln w="12700">
            <a:miter lim="400000"/>
          </a:ln>
        </p:spPr>
      </p:pic>
      <p:sp>
        <p:nvSpPr>
          <p:cNvPr id="29" name="Slide Number"/>
          <p:cNvSpPr txBox="1">
            <a:spLocks noGrp="1"/>
          </p:cNvSpPr>
          <p:nvPr>
            <p:ph type="sldNum" sz="quarter" idx="2"/>
          </p:nvPr>
        </p:nvSpPr>
        <p:spPr>
          <a:xfrm>
            <a:off x="8244588" y="6575277"/>
            <a:ext cx="480312" cy="45719"/>
          </a:xfrm>
          <a:prstGeom prst="rect">
            <a:avLst/>
          </a:prstGeom>
        </p:spPr>
        <p:txBody>
          <a:bodyPr wrap="square"/>
          <a:lstStyle/>
          <a:p>
            <a:fld id="{86CB4B4D-7CA3-9044-876B-883B54F8677D}" type="slidenum">
              <a:t>‹#›</a:t>
            </a:fld>
            <a:endParaRPr dirty="0"/>
          </a:p>
        </p:txBody>
      </p:sp>
      <p:sp>
        <p:nvSpPr>
          <p:cNvPr id="7" name="Text Placeholder 8">
            <a:extLst>
              <a:ext uri="{FF2B5EF4-FFF2-40B4-BE49-F238E27FC236}">
                <a16:creationId xmlns:a16="http://schemas.microsoft.com/office/drawing/2014/main" id="{147CCD0E-0BAC-314C-94FD-E4F6950BD2BF}"/>
              </a:ext>
            </a:extLst>
          </p:cNvPr>
          <p:cNvSpPr>
            <a:spLocks noGrp="1"/>
          </p:cNvSpPr>
          <p:nvPr>
            <p:ph type="body" sz="quarter" idx="21"/>
          </p:nvPr>
        </p:nvSpPr>
        <p:spPr>
          <a:xfrm>
            <a:off x="787399" y="344735"/>
            <a:ext cx="7457189" cy="1142581"/>
          </a:xfrm>
          <a:prstGeom prst="rect">
            <a:avLst/>
          </a:prstGeom>
        </p:spPr>
        <p:txBody>
          <a:bodyPr anchor="b">
            <a:normAutofit/>
          </a:bodyPr>
          <a:lstStyle>
            <a:lvl1pPr marL="0" indent="0">
              <a:spcBef>
                <a:spcPts val="0"/>
              </a:spcBef>
              <a:buClrTx/>
              <a:buSzTx/>
              <a:buNone/>
              <a:defRPr sz="5000" b="1">
                <a:solidFill>
                  <a:schemeClr val="tx1"/>
                </a:solidFill>
                <a:latin typeface="Galano Grotesque"/>
                <a:ea typeface="Galano Grotesque"/>
                <a:cs typeface="Galano Grotesque"/>
                <a:sym typeface="Galano Grotesque"/>
              </a:defRPr>
            </a:lvl1pPr>
          </a:lstStyle>
          <a:p>
            <a:pPr lvl="0"/>
            <a:r>
              <a:rPr lang="en-US"/>
              <a:t>Click to edit Master text styles</a:t>
            </a:r>
          </a:p>
        </p:txBody>
      </p:sp>
      <p:sp>
        <p:nvSpPr>
          <p:cNvPr id="8" name="Text Placeholder 12">
            <a:extLst>
              <a:ext uri="{FF2B5EF4-FFF2-40B4-BE49-F238E27FC236}">
                <a16:creationId xmlns:a16="http://schemas.microsoft.com/office/drawing/2014/main" id="{72FF89F0-5739-8447-AF97-E3A767D4D224}"/>
              </a:ext>
            </a:extLst>
          </p:cNvPr>
          <p:cNvSpPr>
            <a:spLocks noGrp="1"/>
          </p:cNvSpPr>
          <p:nvPr>
            <p:ph type="body" sz="quarter" idx="22"/>
          </p:nvPr>
        </p:nvSpPr>
        <p:spPr>
          <a:xfrm>
            <a:off x="787400" y="1760538"/>
            <a:ext cx="7457190" cy="328612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A513294F-BE65-9046-9949-D73939240C1F}"/>
              </a:ext>
            </a:extLst>
          </p:cNvPr>
          <p:cNvGrpSpPr/>
          <p:nvPr userDrawn="1"/>
        </p:nvGrpSpPr>
        <p:grpSpPr>
          <a:xfrm>
            <a:off x="8558244" y="0"/>
            <a:ext cx="585755" cy="2700932"/>
            <a:chOff x="8558244" y="0"/>
            <a:chExt cx="585755" cy="2700932"/>
          </a:xfrm>
        </p:grpSpPr>
        <p:sp>
          <p:nvSpPr>
            <p:cNvPr id="10" name="Graphic 6">
              <a:extLst>
                <a:ext uri="{FF2B5EF4-FFF2-40B4-BE49-F238E27FC236}">
                  <a16:creationId xmlns:a16="http://schemas.microsoft.com/office/drawing/2014/main" id="{19A0B775-98EE-F445-BCA3-D5540178B665}"/>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1" name="Graphic 7">
              <a:extLst>
                <a:ext uri="{FF2B5EF4-FFF2-40B4-BE49-F238E27FC236}">
                  <a16:creationId xmlns:a16="http://schemas.microsoft.com/office/drawing/2014/main" id="{2FC5F70B-41B8-B74B-A057-1960D8A585AA}"/>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2" name="Graphic 8">
              <a:extLst>
                <a:ext uri="{FF2B5EF4-FFF2-40B4-BE49-F238E27FC236}">
                  <a16:creationId xmlns:a16="http://schemas.microsoft.com/office/drawing/2014/main" id="{1714CBCD-58D7-DF4B-ACEF-8FCD3B61B682}"/>
                </a:ext>
              </a:extLst>
            </p:cNvPr>
            <p:cNvSpPr/>
            <p:nvPr/>
          </p:nvSpPr>
          <p:spPr>
            <a:xfrm rot="5400000">
              <a:off x="8558244" y="142784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D6B1952F-B74A-E842-A3D1-A078D493B51E}"/>
                </a:ext>
              </a:extLst>
            </p:cNvPr>
            <p:cNvSpPr/>
            <p:nvPr/>
          </p:nvSpPr>
          <p:spPr>
            <a:xfrm rot="5400000">
              <a:off x="8940800" y="142784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379B92B5-BC14-E341-A759-E1EDB00362E5}"/>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6" name="Graphic 11">
              <a:extLst>
                <a:ext uri="{FF2B5EF4-FFF2-40B4-BE49-F238E27FC236}">
                  <a16:creationId xmlns:a16="http://schemas.microsoft.com/office/drawing/2014/main" id="{B013A818-B40C-224D-9574-8905BD3274AF}"/>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BFB3221D-0EFB-9B46-B77E-7D0E6910A065}"/>
                </a:ext>
              </a:extLst>
            </p:cNvPr>
            <p:cNvSpPr/>
            <p:nvPr/>
          </p:nvSpPr>
          <p:spPr>
            <a:xfrm rot="5400000">
              <a:off x="8558244" y="176841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8" name="Graphic 18">
              <a:extLst>
                <a:ext uri="{FF2B5EF4-FFF2-40B4-BE49-F238E27FC236}">
                  <a16:creationId xmlns:a16="http://schemas.microsoft.com/office/drawing/2014/main" id="{614BDB8C-65EA-2B40-9FAA-6D81BFCBC27D}"/>
                </a:ext>
              </a:extLst>
            </p:cNvPr>
            <p:cNvSpPr/>
            <p:nvPr/>
          </p:nvSpPr>
          <p:spPr>
            <a:xfrm rot="5400000">
              <a:off x="8940800" y="176841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9" name="Graphic 19">
              <a:extLst>
                <a:ext uri="{FF2B5EF4-FFF2-40B4-BE49-F238E27FC236}">
                  <a16:creationId xmlns:a16="http://schemas.microsoft.com/office/drawing/2014/main" id="{00F783A0-7956-8249-BC05-A6792DAE610D}"/>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0" name="Graphic 20">
              <a:extLst>
                <a:ext uri="{FF2B5EF4-FFF2-40B4-BE49-F238E27FC236}">
                  <a16:creationId xmlns:a16="http://schemas.microsoft.com/office/drawing/2014/main" id="{416912CF-6F3C-9B47-A1EA-C993B854FE63}"/>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1" name="Graphic 21">
              <a:extLst>
                <a:ext uri="{FF2B5EF4-FFF2-40B4-BE49-F238E27FC236}">
                  <a16:creationId xmlns:a16="http://schemas.microsoft.com/office/drawing/2014/main" id="{6FDBB4AB-64E3-C94C-B5EF-E9498808102E}"/>
                </a:ext>
              </a:extLst>
            </p:cNvPr>
            <p:cNvSpPr/>
            <p:nvPr/>
          </p:nvSpPr>
          <p:spPr>
            <a:xfrm rot="5400000">
              <a:off x="8558244" y="21229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2" name="Graphic 22">
              <a:extLst>
                <a:ext uri="{FF2B5EF4-FFF2-40B4-BE49-F238E27FC236}">
                  <a16:creationId xmlns:a16="http://schemas.microsoft.com/office/drawing/2014/main" id="{1730E30C-71B8-AB49-B276-8E462D4FBA37}"/>
                </a:ext>
              </a:extLst>
            </p:cNvPr>
            <p:cNvSpPr/>
            <p:nvPr/>
          </p:nvSpPr>
          <p:spPr>
            <a:xfrm rot="5400000">
              <a:off x="8940800" y="21229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3" name="Graphic 23">
              <a:extLst>
                <a:ext uri="{FF2B5EF4-FFF2-40B4-BE49-F238E27FC236}">
                  <a16:creationId xmlns:a16="http://schemas.microsoft.com/office/drawing/2014/main" id="{C2339270-899D-3341-85CC-7EF76B4D220E}"/>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4" name="Graphic 24">
              <a:extLst>
                <a:ext uri="{FF2B5EF4-FFF2-40B4-BE49-F238E27FC236}">
                  <a16:creationId xmlns:a16="http://schemas.microsoft.com/office/drawing/2014/main" id="{FFC312A2-B7AF-B54E-849C-364FCEDB3E51}"/>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7" name="Graphic 25">
              <a:extLst>
                <a:ext uri="{FF2B5EF4-FFF2-40B4-BE49-F238E27FC236}">
                  <a16:creationId xmlns:a16="http://schemas.microsoft.com/office/drawing/2014/main" id="{D3301130-4E29-2E40-B21F-EE3FA0A6D31B}"/>
                </a:ext>
              </a:extLst>
            </p:cNvPr>
            <p:cNvSpPr/>
            <p:nvPr/>
          </p:nvSpPr>
          <p:spPr>
            <a:xfrm rot="5400000">
              <a:off x="8558244" y="2497733"/>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30" name="Graphic 26">
              <a:extLst>
                <a:ext uri="{FF2B5EF4-FFF2-40B4-BE49-F238E27FC236}">
                  <a16:creationId xmlns:a16="http://schemas.microsoft.com/office/drawing/2014/main" id="{6FAD80E6-7651-F642-89DF-7375C66BD4EA}"/>
                </a:ext>
              </a:extLst>
            </p:cNvPr>
            <p:cNvSpPr/>
            <p:nvPr/>
          </p:nvSpPr>
          <p:spPr>
            <a:xfrm rot="5400000">
              <a:off x="8940800" y="2497733"/>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spTree>
    <p:extLst>
      <p:ext uri="{BB962C8B-B14F-4D97-AF65-F5344CB8AC3E}">
        <p14:creationId xmlns:p14="http://schemas.microsoft.com/office/powerpoint/2010/main" val="36557026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2_Divider Slide ">
    <p:bg>
      <p:bgPr>
        <a:solidFill>
          <a:schemeClr val="accent2"/>
        </a:solid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695920" y="2184262"/>
            <a:ext cx="7752160" cy="2489476"/>
          </a:xfrm>
          <a:prstGeom prst="rect">
            <a:avLst/>
          </a:prstGeom>
        </p:spPr>
        <p:txBody>
          <a:bodyPr anchor="ctr"/>
          <a:lstStyle>
            <a:lvl1pPr marL="0" indent="0" algn="ctr">
              <a:lnSpc>
                <a:spcPct val="70000"/>
              </a:lnSpc>
              <a:spcBef>
                <a:spcPts val="0"/>
              </a:spcBef>
              <a:buClrTx/>
              <a:buSzTx/>
              <a:buNone/>
              <a:defRPr sz="7000" b="1" cap="all" baseline="0">
                <a:solidFill>
                  <a:schemeClr val="tx1"/>
                </a:solidFill>
                <a:latin typeface="Galano Grotesque"/>
                <a:ea typeface="Galano Grotesque"/>
                <a:cs typeface="Galano Grotesque"/>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r>
              <a:rPr dirty="0"/>
              <a:t>Divider slide title goes here</a:t>
            </a:r>
          </a:p>
        </p:txBody>
      </p:sp>
      <p:grpSp>
        <p:nvGrpSpPr>
          <p:cNvPr id="6" name="Group 5">
            <a:extLst>
              <a:ext uri="{FF2B5EF4-FFF2-40B4-BE49-F238E27FC236}">
                <a16:creationId xmlns:a16="http://schemas.microsoft.com/office/drawing/2014/main" id="{92D0C3D0-740A-B54F-B5E0-571EED6B7A75}"/>
              </a:ext>
            </a:extLst>
          </p:cNvPr>
          <p:cNvGrpSpPr/>
          <p:nvPr userDrawn="1"/>
        </p:nvGrpSpPr>
        <p:grpSpPr>
          <a:xfrm>
            <a:off x="7779138" y="0"/>
            <a:ext cx="1364861" cy="1273083"/>
            <a:chOff x="7779138" y="0"/>
            <a:chExt cx="1364861" cy="1273083"/>
          </a:xfrm>
        </p:grpSpPr>
        <p:sp>
          <p:nvSpPr>
            <p:cNvPr id="7" name="Graphic 6">
              <a:extLst>
                <a:ext uri="{FF2B5EF4-FFF2-40B4-BE49-F238E27FC236}">
                  <a16:creationId xmlns:a16="http://schemas.microsoft.com/office/drawing/2014/main" id="{C0E19800-81BE-8040-90E6-6D8A0BE3898D}"/>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1" name="Graphic 7">
              <a:extLst>
                <a:ext uri="{FF2B5EF4-FFF2-40B4-BE49-F238E27FC236}">
                  <a16:creationId xmlns:a16="http://schemas.microsoft.com/office/drawing/2014/main" id="{3A10CAAC-AA2E-6D41-AE3F-F26F9EDD3468}"/>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2" name="Graphic 8">
              <a:extLst>
                <a:ext uri="{FF2B5EF4-FFF2-40B4-BE49-F238E27FC236}">
                  <a16:creationId xmlns:a16="http://schemas.microsoft.com/office/drawing/2014/main" id="{C5580D02-F21D-C14B-AA91-B97F97DC8A94}"/>
                </a:ext>
              </a:extLst>
            </p:cNvPr>
            <p:cNvSpPr/>
            <p:nvPr/>
          </p:nvSpPr>
          <p:spPr>
            <a:xfrm rot="5400000">
              <a:off x="7779138"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D40870BE-99CF-FB4B-84A6-CEAA4E6A2D2D}"/>
                </a:ext>
              </a:extLst>
            </p:cNvPr>
            <p:cNvSpPr/>
            <p:nvPr/>
          </p:nvSpPr>
          <p:spPr>
            <a:xfrm rot="5400000">
              <a:off x="816169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BBFB4D23-57EE-C24A-B8B7-31FF2A019D39}"/>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75DDB09C-D517-804C-BF92-E1C622313E63}"/>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6" name="Graphic 18">
              <a:extLst>
                <a:ext uri="{FF2B5EF4-FFF2-40B4-BE49-F238E27FC236}">
                  <a16:creationId xmlns:a16="http://schemas.microsoft.com/office/drawing/2014/main" id="{AE01B5FD-1190-9A49-BA7F-B5594CA8A080}"/>
                </a:ext>
              </a:extLst>
            </p:cNvPr>
            <p:cNvSpPr/>
            <p:nvPr/>
          </p:nvSpPr>
          <p:spPr>
            <a:xfrm rot="5400000">
              <a:off x="816169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7" name="Graphic 19">
              <a:extLst>
                <a:ext uri="{FF2B5EF4-FFF2-40B4-BE49-F238E27FC236}">
                  <a16:creationId xmlns:a16="http://schemas.microsoft.com/office/drawing/2014/main" id="{6E5C5B45-9307-2E47-91E1-DBD2F8ABDD97}"/>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8" name="Graphic 20">
              <a:extLst>
                <a:ext uri="{FF2B5EF4-FFF2-40B4-BE49-F238E27FC236}">
                  <a16:creationId xmlns:a16="http://schemas.microsoft.com/office/drawing/2014/main" id="{DF14FF44-350D-954C-B5BF-A9B10C70E5BF}"/>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9" name="Graphic 24">
              <a:extLst>
                <a:ext uri="{FF2B5EF4-FFF2-40B4-BE49-F238E27FC236}">
                  <a16:creationId xmlns:a16="http://schemas.microsoft.com/office/drawing/2014/main" id="{B796C35E-6BFB-C34D-85C8-79F602E171BB}"/>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spTree>
    <p:extLst>
      <p:ext uri="{BB962C8B-B14F-4D97-AF65-F5344CB8AC3E}">
        <p14:creationId xmlns:p14="http://schemas.microsoft.com/office/powerpoint/2010/main" val="273846508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1_Divider Slide ">
    <p:bg>
      <p:bgPr>
        <a:solidFill>
          <a:schemeClr val="tx2"/>
        </a:solid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p:nvPr>
        </p:nvSpPr>
        <p:spPr>
          <a:xfrm>
            <a:off x="695920" y="2184262"/>
            <a:ext cx="7752160" cy="2489476"/>
          </a:xfrm>
          <a:prstGeom prst="rect">
            <a:avLst/>
          </a:prstGeom>
        </p:spPr>
        <p:txBody>
          <a:bodyPr anchor="ctr"/>
          <a:lstStyle>
            <a:lvl1pPr marL="0" indent="0" algn="ctr">
              <a:lnSpc>
                <a:spcPct val="70000"/>
              </a:lnSpc>
              <a:spcBef>
                <a:spcPts val="0"/>
              </a:spcBef>
              <a:buClrTx/>
              <a:buSzTx/>
              <a:buNone/>
              <a:defRPr sz="7000" b="1" cap="all" baseline="0">
                <a:solidFill>
                  <a:schemeClr val="bg1"/>
                </a:solidFill>
                <a:latin typeface="Galano Grotesque"/>
                <a:ea typeface="Galano Grotesque"/>
                <a:cs typeface="Galano Grotesque"/>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pPr lvl="0"/>
            <a:r>
              <a:rPr lang="en-US"/>
              <a:t>Click to edit Master text styles</a:t>
            </a:r>
          </a:p>
          <a:p>
            <a:pPr lvl="1"/>
            <a:r>
              <a:rPr lang="en-US"/>
              <a:t>Second level</a:t>
            </a:r>
          </a:p>
        </p:txBody>
      </p:sp>
      <p:grpSp>
        <p:nvGrpSpPr>
          <p:cNvPr id="6" name="Group 5">
            <a:extLst>
              <a:ext uri="{FF2B5EF4-FFF2-40B4-BE49-F238E27FC236}">
                <a16:creationId xmlns:a16="http://schemas.microsoft.com/office/drawing/2014/main" id="{8E133328-5229-BB46-8AEF-201A99229950}"/>
              </a:ext>
            </a:extLst>
          </p:cNvPr>
          <p:cNvGrpSpPr/>
          <p:nvPr userDrawn="1"/>
        </p:nvGrpSpPr>
        <p:grpSpPr>
          <a:xfrm>
            <a:off x="7779138" y="0"/>
            <a:ext cx="1364861" cy="1273083"/>
            <a:chOff x="7779138" y="0"/>
            <a:chExt cx="1364861" cy="1273083"/>
          </a:xfrm>
        </p:grpSpPr>
        <p:sp>
          <p:nvSpPr>
            <p:cNvPr id="7" name="Graphic 6">
              <a:extLst>
                <a:ext uri="{FF2B5EF4-FFF2-40B4-BE49-F238E27FC236}">
                  <a16:creationId xmlns:a16="http://schemas.microsoft.com/office/drawing/2014/main" id="{5E4755A8-2BD6-DE4C-B290-D1530C432E44}"/>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1" name="Graphic 7">
              <a:extLst>
                <a:ext uri="{FF2B5EF4-FFF2-40B4-BE49-F238E27FC236}">
                  <a16:creationId xmlns:a16="http://schemas.microsoft.com/office/drawing/2014/main" id="{C7C33362-3BFB-0E45-AF39-2CB01FA148E3}"/>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2" name="Graphic 8">
              <a:extLst>
                <a:ext uri="{FF2B5EF4-FFF2-40B4-BE49-F238E27FC236}">
                  <a16:creationId xmlns:a16="http://schemas.microsoft.com/office/drawing/2014/main" id="{CCBFC50A-1487-584E-8D36-915CF72CEAC5}"/>
                </a:ext>
              </a:extLst>
            </p:cNvPr>
            <p:cNvSpPr/>
            <p:nvPr/>
          </p:nvSpPr>
          <p:spPr>
            <a:xfrm rot="5400000">
              <a:off x="7779138"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F9A2B3F4-47BA-FD46-ADD4-9A4531CB401B}"/>
                </a:ext>
              </a:extLst>
            </p:cNvPr>
            <p:cNvSpPr/>
            <p:nvPr/>
          </p:nvSpPr>
          <p:spPr>
            <a:xfrm rot="5400000">
              <a:off x="816169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AC056200-11A6-2F4C-9D02-6AE4BE6E3AAD}"/>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74C2D8F7-459B-7E42-9090-780E0E24DA26}"/>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7" name="Graphic 18">
              <a:extLst>
                <a:ext uri="{FF2B5EF4-FFF2-40B4-BE49-F238E27FC236}">
                  <a16:creationId xmlns:a16="http://schemas.microsoft.com/office/drawing/2014/main" id="{EBEE74E2-F4F7-C446-A5CB-F4CB16EFD2DD}"/>
                </a:ext>
              </a:extLst>
            </p:cNvPr>
            <p:cNvSpPr/>
            <p:nvPr/>
          </p:nvSpPr>
          <p:spPr>
            <a:xfrm rot="5400000">
              <a:off x="816169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8" name="Graphic 19">
              <a:extLst>
                <a:ext uri="{FF2B5EF4-FFF2-40B4-BE49-F238E27FC236}">
                  <a16:creationId xmlns:a16="http://schemas.microsoft.com/office/drawing/2014/main" id="{D5037DD3-477F-DA4C-98EC-EC137C2839D9}"/>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19" name="Graphic 20">
              <a:extLst>
                <a:ext uri="{FF2B5EF4-FFF2-40B4-BE49-F238E27FC236}">
                  <a16:creationId xmlns:a16="http://schemas.microsoft.com/office/drawing/2014/main" id="{9B343C95-7209-3E4A-87FF-B5D1F028467E}"/>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sp>
          <p:nvSpPr>
            <p:cNvPr id="23" name="Graphic 24">
              <a:extLst>
                <a:ext uri="{FF2B5EF4-FFF2-40B4-BE49-F238E27FC236}">
                  <a16:creationId xmlns:a16="http://schemas.microsoft.com/office/drawing/2014/main" id="{15F50DA9-B156-474E-8B33-C0F48C318E0C}"/>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1"/>
            </a:solidFill>
            <a:ln w="9092" cap="flat">
              <a:noFill/>
              <a:prstDash val="solid"/>
              <a:miter/>
            </a:ln>
          </p:spPr>
          <p:txBody>
            <a:bodyPr rtlCol="0" anchor="ctr"/>
            <a:lstStyle/>
            <a:p>
              <a:endParaRPr lang="en-US"/>
            </a:p>
          </p:txBody>
        </p:sp>
      </p:grpSp>
    </p:spTree>
    <p:extLst>
      <p:ext uri="{BB962C8B-B14F-4D97-AF65-F5344CB8AC3E}">
        <p14:creationId xmlns:p14="http://schemas.microsoft.com/office/powerpoint/2010/main" val="185703474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Divider Slide ">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4908DB-E12E-3043-83AF-6A2343F7023F}"/>
              </a:ext>
            </a:extLst>
          </p:cNvPr>
          <p:cNvSpPr>
            <a:spLocks noGrp="1"/>
          </p:cNvSpPr>
          <p:nvPr>
            <p:ph type="pic" sz="quarter" idx="10"/>
          </p:nvPr>
        </p:nvSpPr>
        <p:spPr>
          <a:xfrm>
            <a:off x="2081213" y="-10059"/>
            <a:ext cx="8766175" cy="6261101"/>
          </a:xfrm>
        </p:spPr>
        <p:txBody>
          <a:bodyPr/>
          <a:lstStyle/>
          <a:p>
            <a:r>
              <a:rPr lang="en-US"/>
              <a:t>Click icon to add picture</a:t>
            </a:r>
          </a:p>
        </p:txBody>
      </p:sp>
      <p:sp>
        <p:nvSpPr>
          <p:cNvPr id="25" name="Body Level One…">
            <a:extLst>
              <a:ext uri="{FF2B5EF4-FFF2-40B4-BE49-F238E27FC236}">
                <a16:creationId xmlns:a16="http://schemas.microsoft.com/office/drawing/2014/main" id="{47B4E9F3-9FED-4741-8B94-FEFFD1171A9A}"/>
              </a:ext>
            </a:extLst>
          </p:cNvPr>
          <p:cNvSpPr txBox="1">
            <a:spLocks noGrp="1"/>
          </p:cNvSpPr>
          <p:nvPr>
            <p:ph type="body" sz="half" idx="1" hasCustomPrompt="1"/>
          </p:nvPr>
        </p:nvSpPr>
        <p:spPr>
          <a:xfrm>
            <a:off x="230177" y="3431058"/>
            <a:ext cx="7752160" cy="2489476"/>
          </a:xfrm>
          <a:prstGeom prst="rect">
            <a:avLst/>
          </a:prstGeom>
        </p:spPr>
        <p:txBody>
          <a:bodyPr anchor="ctr"/>
          <a:lstStyle>
            <a:lvl1pPr marL="0" indent="0" algn="l">
              <a:lnSpc>
                <a:spcPct val="70000"/>
              </a:lnSpc>
              <a:spcBef>
                <a:spcPts val="0"/>
              </a:spcBef>
              <a:buClrTx/>
              <a:buSzTx/>
              <a:buNone/>
              <a:defRPr sz="7000" b="1" cap="all" spc="0" baseline="0">
                <a:solidFill>
                  <a:schemeClr val="bg1"/>
                </a:solidFill>
                <a:highlight>
                  <a:srgbClr val="000000"/>
                </a:highlight>
                <a:latin typeface="Galano Grotesque"/>
                <a:ea typeface="Galano Grotesque"/>
                <a:cs typeface="Galano Grotesque"/>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r>
              <a:rPr lang="en-US" dirty="0"/>
              <a:t> </a:t>
            </a:r>
            <a:r>
              <a:rPr dirty="0"/>
              <a:t>Divider slide</a:t>
            </a:r>
            <a:r>
              <a:rPr lang="en-US" dirty="0"/>
              <a:t> </a:t>
            </a:r>
            <a:r>
              <a:rPr dirty="0"/>
              <a:t> </a:t>
            </a:r>
            <a:br>
              <a:rPr lang="en-US" dirty="0"/>
            </a:br>
            <a:r>
              <a:rPr lang="en-US" dirty="0"/>
              <a:t> </a:t>
            </a:r>
            <a:r>
              <a:rPr dirty="0"/>
              <a:t>title goes</a:t>
            </a:r>
            <a:r>
              <a:rPr lang="en-US" dirty="0"/>
              <a:t> </a:t>
            </a:r>
            <a:r>
              <a:rPr dirty="0"/>
              <a:t> </a:t>
            </a:r>
            <a:br>
              <a:rPr lang="en-US" dirty="0"/>
            </a:br>
            <a:r>
              <a:rPr lang="en-US" dirty="0"/>
              <a:t> </a:t>
            </a:r>
            <a:r>
              <a:rPr dirty="0"/>
              <a:t>here</a:t>
            </a:r>
          </a:p>
        </p:txBody>
      </p:sp>
    </p:spTree>
    <p:extLst>
      <p:ext uri="{BB962C8B-B14F-4D97-AF65-F5344CB8AC3E}">
        <p14:creationId xmlns:p14="http://schemas.microsoft.com/office/powerpoint/2010/main" val="352384059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Quote">
    <p:bg>
      <p:bgPr>
        <a:solidFill>
          <a:schemeClr val="accent6"/>
        </a:solid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695920" y="954508"/>
            <a:ext cx="7752160" cy="4042423"/>
          </a:xfrm>
          <a:prstGeom prst="rect">
            <a:avLst/>
          </a:prstGeom>
        </p:spPr>
        <p:txBody>
          <a:bodyPr anchor="t"/>
          <a:lstStyle>
            <a:lvl1pPr marL="0" indent="0" algn="l">
              <a:lnSpc>
                <a:spcPct val="100000"/>
              </a:lnSpc>
              <a:spcBef>
                <a:spcPts val="0"/>
              </a:spcBef>
              <a:buClrTx/>
              <a:buSzTx/>
              <a:buNone/>
              <a:defRPr sz="4800" b="1" i="0" cap="none" baseline="0">
                <a:solidFill>
                  <a:schemeClr val="tx1"/>
                </a:solidFill>
                <a:latin typeface="Galano Grotesque SemiBold" pitchFamily="2" charset="77"/>
                <a:ea typeface="Galano Grotesque SemiBold" pitchFamily="2" charset="77"/>
                <a:cs typeface="Galano Grotesque SemiBold" pitchFamily="2" charset="77"/>
                <a:sym typeface="Galano Grotesque"/>
              </a:defRPr>
            </a:lvl1pPr>
            <a:lvl2pPr marL="0" indent="0" algn="ctr">
              <a:lnSpc>
                <a:spcPct val="70000"/>
              </a:lnSpc>
              <a:spcBef>
                <a:spcPts val="0"/>
              </a:spcBef>
              <a:buClrTx/>
              <a:buSzTx/>
              <a:buNone/>
              <a:defRPr sz="7000" b="1" cap="all">
                <a:solidFill>
                  <a:schemeClr val="tx1"/>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chemeClr val="tx1"/>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chemeClr val="tx1"/>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chemeClr val="tx1"/>
                </a:solidFill>
                <a:latin typeface="Galano Grotesque"/>
                <a:ea typeface="Galano Grotesque"/>
                <a:cs typeface="Galano Grotesque"/>
                <a:sym typeface="Galano Grotesque"/>
              </a:defRPr>
            </a:lvl5pPr>
          </a:lstStyle>
          <a:p>
            <a:r>
              <a:rPr lang="en-US" dirty="0"/>
              <a:t>“There is no reason any child should sit in a classroom with an empty stomach and suffer in silence."</a:t>
            </a:r>
            <a:endParaRPr dirty="0"/>
          </a:p>
          <a:p>
            <a:pPr lvl="1"/>
            <a:endParaRPr dirty="0"/>
          </a:p>
          <a:p>
            <a:pPr lvl="2"/>
            <a:endParaRPr dirty="0"/>
          </a:p>
          <a:p>
            <a:pPr lvl="3"/>
            <a:endParaRPr dirty="0"/>
          </a:p>
          <a:p>
            <a:pPr lvl="4"/>
            <a:endParaRPr dirty="0"/>
          </a:p>
        </p:txBody>
      </p:sp>
      <p:sp>
        <p:nvSpPr>
          <p:cNvPr id="4" name="Text Placeholder 3">
            <a:extLst>
              <a:ext uri="{FF2B5EF4-FFF2-40B4-BE49-F238E27FC236}">
                <a16:creationId xmlns:a16="http://schemas.microsoft.com/office/drawing/2014/main" id="{079C101C-AFEE-854A-923B-4E5C9E8F7574}"/>
              </a:ext>
            </a:extLst>
          </p:cNvPr>
          <p:cNvSpPr>
            <a:spLocks noGrp="1"/>
          </p:cNvSpPr>
          <p:nvPr>
            <p:ph type="body" sz="quarter" idx="10" hasCustomPrompt="1"/>
          </p:nvPr>
        </p:nvSpPr>
        <p:spPr>
          <a:xfrm>
            <a:off x="695920" y="5116674"/>
            <a:ext cx="7752160" cy="284813"/>
          </a:xfrm>
        </p:spPr>
        <p:txBody>
          <a:bodyPr/>
          <a:lstStyle>
            <a:lvl1pPr marL="0" indent="0">
              <a:buNone/>
              <a:defRPr sz="1600" b="1" i="0">
                <a:solidFill>
                  <a:schemeClr val="tx1"/>
                </a:solidFill>
                <a:highlight>
                  <a:srgbClr val="FFB52A"/>
                </a:highlight>
                <a:latin typeface="Apercu" panose="02000506040000020004" pitchFamily="2" charset="77"/>
              </a:defRPr>
            </a:lvl1pPr>
            <a:lvl2pPr marL="342899" indent="0">
              <a:buNone/>
              <a:defRPr/>
            </a:lvl2pPr>
            <a:lvl3pPr marL="684212" indent="0">
              <a:buNone/>
              <a:defRPr/>
            </a:lvl3pPr>
            <a:lvl4pPr marL="0" indent="0">
              <a:buNone/>
              <a:defRPr/>
            </a:lvl4pPr>
            <a:lvl5pPr marL="911225" indent="0">
              <a:buNone/>
              <a:defRPr/>
            </a:lvl5pPr>
          </a:lstStyle>
          <a:p>
            <a:pPr lvl="0"/>
            <a:r>
              <a:rPr lang="en-US" dirty="0"/>
              <a:t>SPEAKER NAME, ORG</a:t>
            </a:r>
          </a:p>
        </p:txBody>
      </p:sp>
      <p:grpSp>
        <p:nvGrpSpPr>
          <p:cNvPr id="7" name="Group 6">
            <a:extLst>
              <a:ext uri="{FF2B5EF4-FFF2-40B4-BE49-F238E27FC236}">
                <a16:creationId xmlns:a16="http://schemas.microsoft.com/office/drawing/2014/main" id="{FBB0DE69-CDCF-034E-846E-325DF7F76B87}"/>
              </a:ext>
            </a:extLst>
          </p:cNvPr>
          <p:cNvGrpSpPr/>
          <p:nvPr userDrawn="1"/>
        </p:nvGrpSpPr>
        <p:grpSpPr>
          <a:xfrm rot="5400000">
            <a:off x="7464080" y="-1094165"/>
            <a:ext cx="585756" cy="2774084"/>
            <a:chOff x="8558244" y="0"/>
            <a:chExt cx="585756" cy="2774084"/>
          </a:xfrm>
        </p:grpSpPr>
        <p:sp>
          <p:nvSpPr>
            <p:cNvPr id="11" name="Graphic 6">
              <a:extLst>
                <a:ext uri="{FF2B5EF4-FFF2-40B4-BE49-F238E27FC236}">
                  <a16:creationId xmlns:a16="http://schemas.microsoft.com/office/drawing/2014/main" id="{A79AD917-2E4E-5640-9BFC-DCD3E0296D0B}"/>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2" name="Graphic 7">
              <a:extLst>
                <a:ext uri="{FF2B5EF4-FFF2-40B4-BE49-F238E27FC236}">
                  <a16:creationId xmlns:a16="http://schemas.microsoft.com/office/drawing/2014/main" id="{139DEAA4-3EC1-CC4D-AC85-3DA49BD71F9A}"/>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3E13DB26-B1F0-2244-B88B-6BD7A76CF99F}"/>
                </a:ext>
              </a:extLst>
            </p:cNvPr>
            <p:cNvSpPr/>
            <p:nvPr/>
          </p:nvSpPr>
          <p:spPr>
            <a:xfrm rot="5400000">
              <a:off x="8558244"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0FE0816C-8CBC-F840-8D1D-5CBC5558D190}"/>
                </a:ext>
              </a:extLst>
            </p:cNvPr>
            <p:cNvSpPr/>
            <p:nvPr/>
          </p:nvSpPr>
          <p:spPr>
            <a:xfrm rot="5400000">
              <a:off x="8940800"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D8BC1F4C-B8F2-9A49-83BE-58387F6D34A8}"/>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6" name="Graphic 11">
              <a:extLst>
                <a:ext uri="{FF2B5EF4-FFF2-40B4-BE49-F238E27FC236}">
                  <a16:creationId xmlns:a16="http://schemas.microsoft.com/office/drawing/2014/main" id="{6EAC7A25-68DD-3A4B-871D-82B08F9E91C8}"/>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B25B7B31-867B-384D-8829-43DA1FD41DFA}"/>
                </a:ext>
              </a:extLst>
            </p:cNvPr>
            <p:cNvSpPr/>
            <p:nvPr/>
          </p:nvSpPr>
          <p:spPr>
            <a:xfrm rot="5400000">
              <a:off x="8558244"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8" name="Graphic 18">
              <a:extLst>
                <a:ext uri="{FF2B5EF4-FFF2-40B4-BE49-F238E27FC236}">
                  <a16:creationId xmlns:a16="http://schemas.microsoft.com/office/drawing/2014/main" id="{BC55F1F1-0A5B-DF4C-9BF6-F961D1E1C277}"/>
                </a:ext>
              </a:extLst>
            </p:cNvPr>
            <p:cNvSpPr/>
            <p:nvPr/>
          </p:nvSpPr>
          <p:spPr>
            <a:xfrm rot="5400000">
              <a:off x="8940800"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19" name="Graphic 19">
              <a:extLst>
                <a:ext uri="{FF2B5EF4-FFF2-40B4-BE49-F238E27FC236}">
                  <a16:creationId xmlns:a16="http://schemas.microsoft.com/office/drawing/2014/main" id="{C6D7D198-CD56-1446-BD00-950F0225D860}"/>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0" name="Graphic 20">
              <a:extLst>
                <a:ext uri="{FF2B5EF4-FFF2-40B4-BE49-F238E27FC236}">
                  <a16:creationId xmlns:a16="http://schemas.microsoft.com/office/drawing/2014/main" id="{8B15156B-5855-2A44-9613-70DD6799CE75}"/>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1" name="Graphic 21">
              <a:extLst>
                <a:ext uri="{FF2B5EF4-FFF2-40B4-BE49-F238E27FC236}">
                  <a16:creationId xmlns:a16="http://schemas.microsoft.com/office/drawing/2014/main" id="{A953095B-1BE6-A64F-8305-E078839C50B8}"/>
                </a:ext>
              </a:extLst>
            </p:cNvPr>
            <p:cNvSpPr/>
            <p:nvPr/>
          </p:nvSpPr>
          <p:spPr>
            <a:xfrm rot="5400000">
              <a:off x="8558244" y="219613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2" name="Graphic 22">
              <a:extLst>
                <a:ext uri="{FF2B5EF4-FFF2-40B4-BE49-F238E27FC236}">
                  <a16:creationId xmlns:a16="http://schemas.microsoft.com/office/drawing/2014/main" id="{1A0EE6F8-9506-5848-862C-207A23F9073A}"/>
                </a:ext>
              </a:extLst>
            </p:cNvPr>
            <p:cNvSpPr/>
            <p:nvPr/>
          </p:nvSpPr>
          <p:spPr>
            <a:xfrm rot="5400000">
              <a:off x="8940800" y="219613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3" name="Graphic 23">
              <a:extLst>
                <a:ext uri="{FF2B5EF4-FFF2-40B4-BE49-F238E27FC236}">
                  <a16:creationId xmlns:a16="http://schemas.microsoft.com/office/drawing/2014/main" id="{6BA1045B-A46D-6C44-9584-1999DF4094AD}"/>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4" name="Graphic 24">
              <a:extLst>
                <a:ext uri="{FF2B5EF4-FFF2-40B4-BE49-F238E27FC236}">
                  <a16:creationId xmlns:a16="http://schemas.microsoft.com/office/drawing/2014/main" id="{6D738D64-0DA2-CE49-A157-3D59866E21EF}"/>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5" name="Graphic 25">
              <a:extLst>
                <a:ext uri="{FF2B5EF4-FFF2-40B4-BE49-F238E27FC236}">
                  <a16:creationId xmlns:a16="http://schemas.microsoft.com/office/drawing/2014/main" id="{98993312-C174-D946-BAE1-A2F4AB2F261F}"/>
                </a:ext>
              </a:extLst>
            </p:cNvPr>
            <p:cNvSpPr/>
            <p:nvPr/>
          </p:nvSpPr>
          <p:spPr>
            <a:xfrm rot="5400000">
              <a:off x="8558244" y="257088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6" name="Graphic 26">
              <a:extLst>
                <a:ext uri="{FF2B5EF4-FFF2-40B4-BE49-F238E27FC236}">
                  <a16:creationId xmlns:a16="http://schemas.microsoft.com/office/drawing/2014/main" id="{568580AA-9B7F-CA48-AE9C-EB7BB4BDDDDE}"/>
                </a:ext>
              </a:extLst>
            </p:cNvPr>
            <p:cNvSpPr/>
            <p:nvPr/>
          </p:nvSpPr>
          <p:spPr>
            <a:xfrm rot="5400000">
              <a:off x="8940801" y="257088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grpSp>
      <p:sp>
        <p:nvSpPr>
          <p:cNvPr id="27" name="Rectangle">
            <a:extLst>
              <a:ext uri="{FF2B5EF4-FFF2-40B4-BE49-F238E27FC236}">
                <a16:creationId xmlns:a16="http://schemas.microsoft.com/office/drawing/2014/main" id="{CF27A6DD-7AA2-AA4D-9047-9695339D4250}"/>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8" name="Image" descr="Image">
            <a:extLst>
              <a:ext uri="{FF2B5EF4-FFF2-40B4-BE49-F238E27FC236}">
                <a16:creationId xmlns:a16="http://schemas.microsoft.com/office/drawing/2014/main" id="{72A72715-B39D-E14B-9822-BD545D2B30CC}"/>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29" name="Slide Number">
            <a:extLst>
              <a:ext uri="{FF2B5EF4-FFF2-40B4-BE49-F238E27FC236}">
                <a16:creationId xmlns:a16="http://schemas.microsoft.com/office/drawing/2014/main" id="{41CC3115-3808-7049-BAB1-7535771C836A}"/>
              </a:ext>
            </a:extLst>
          </p:cNvPr>
          <p:cNvSpPr txBox="1">
            <a:spLocks noGrp="1"/>
          </p:cNvSpPr>
          <p:nvPr>
            <p:ph type="sldNum" sz="quarter" idx="2"/>
          </p:nvPr>
        </p:nvSpPr>
        <p:spPr>
          <a:xfrm>
            <a:off x="8383712" y="6473361"/>
            <a:ext cx="341188" cy="188732"/>
          </a:xfrm>
          <a:prstGeom prst="rect">
            <a:avLst/>
          </a:prstGeom>
        </p:spPr>
        <p:txBody>
          <a:bodyPr wrap="square"/>
          <a:lstStyle/>
          <a:p>
            <a:fld id="{86CB4B4D-7CA3-9044-876B-883B54F8677D}" type="slidenum">
              <a:rPr lang="en-US" smtClean="0"/>
              <a:t>‹#›</a:t>
            </a:fld>
            <a:endParaRPr dirty="0"/>
          </a:p>
        </p:txBody>
      </p:sp>
    </p:spTree>
    <p:extLst>
      <p:ext uri="{BB962C8B-B14F-4D97-AF65-F5344CB8AC3E}">
        <p14:creationId xmlns:p14="http://schemas.microsoft.com/office/powerpoint/2010/main" val="28813952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Quote">
    <p:bg>
      <p:bgPr>
        <a:solidFill>
          <a:srgbClr val="FE0790"/>
        </a:solid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695920" y="954508"/>
            <a:ext cx="7752160" cy="4042423"/>
          </a:xfrm>
          <a:prstGeom prst="rect">
            <a:avLst/>
          </a:prstGeom>
        </p:spPr>
        <p:txBody>
          <a:bodyPr anchor="t"/>
          <a:lstStyle>
            <a:lvl1pPr marL="0" indent="0" algn="l">
              <a:lnSpc>
                <a:spcPct val="100000"/>
              </a:lnSpc>
              <a:spcBef>
                <a:spcPts val="0"/>
              </a:spcBef>
              <a:buClrTx/>
              <a:buSzTx/>
              <a:buNone/>
              <a:defRPr sz="4800" b="1" i="0" cap="none" baseline="0">
                <a:solidFill>
                  <a:schemeClr val="bg1"/>
                </a:solidFill>
                <a:latin typeface="Galano Grotesque SemiBold" pitchFamily="2" charset="77"/>
                <a:ea typeface="Galano Grotesque SemiBold" pitchFamily="2" charset="77"/>
                <a:cs typeface="Galano Grotesque SemiBold" pitchFamily="2" charset="77"/>
                <a:sym typeface="Galano Grotesque"/>
              </a:defRPr>
            </a:lvl1pPr>
            <a:lvl2pPr marL="0" indent="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2pPr>
            <a:lvl3pPr marL="0" indent="468000" algn="ctr">
              <a:lnSpc>
                <a:spcPct val="70000"/>
              </a:lnSpc>
              <a:spcBef>
                <a:spcPts val="0"/>
              </a:spcBef>
              <a:buClrTx/>
              <a:buSzTx/>
              <a:buNone/>
              <a:defRPr sz="7000" b="1" cap="all">
                <a:solidFill>
                  <a:srgbClr val="FF0024"/>
                </a:solidFill>
                <a:latin typeface="Galano Grotesque"/>
                <a:ea typeface="Galano Grotesque"/>
                <a:cs typeface="Galano Grotesque"/>
                <a:sym typeface="Galano Grotesque"/>
              </a:defRPr>
            </a:lvl3pPr>
            <a:lvl4pPr algn="ctr">
              <a:lnSpc>
                <a:spcPct val="70000"/>
              </a:lnSpc>
              <a:spcBef>
                <a:spcPts val="0"/>
              </a:spcBef>
              <a:buClrTx/>
              <a:buFontTx/>
              <a:defRPr sz="7000" b="1" cap="all">
                <a:solidFill>
                  <a:srgbClr val="FF0024"/>
                </a:solidFill>
                <a:latin typeface="Galano Grotesque"/>
                <a:ea typeface="Galano Grotesque"/>
                <a:cs typeface="Galano Grotesque"/>
                <a:sym typeface="Galano Grotesque"/>
              </a:defRPr>
            </a:lvl4pPr>
            <a:lvl5pPr marL="1394089" indent="-482864" algn="ctr">
              <a:lnSpc>
                <a:spcPct val="70000"/>
              </a:lnSpc>
              <a:spcBef>
                <a:spcPts val="0"/>
              </a:spcBef>
              <a:buClrTx/>
              <a:defRPr sz="7000" b="1" cap="all">
                <a:solidFill>
                  <a:srgbClr val="FF0024"/>
                </a:solidFill>
                <a:latin typeface="Galano Grotesque"/>
                <a:ea typeface="Galano Grotesque"/>
                <a:cs typeface="Galano Grotesque"/>
                <a:sym typeface="Galano Grotesque"/>
              </a:defRPr>
            </a:lvl5pPr>
          </a:lstStyle>
          <a:p>
            <a:r>
              <a:rPr lang="en-US" dirty="0"/>
              <a:t>“There is no reason any child should sit in a classroom with an empty stomach and suffer in silence."</a:t>
            </a:r>
            <a:endParaRPr dirty="0"/>
          </a:p>
          <a:p>
            <a:pPr lvl="1"/>
            <a:endParaRPr dirty="0"/>
          </a:p>
          <a:p>
            <a:pPr lvl="2"/>
            <a:endParaRPr dirty="0"/>
          </a:p>
          <a:p>
            <a:pPr lvl="3"/>
            <a:endParaRPr dirty="0"/>
          </a:p>
          <a:p>
            <a:pPr lvl="4"/>
            <a:endParaRPr dirty="0"/>
          </a:p>
        </p:txBody>
      </p:sp>
      <p:sp>
        <p:nvSpPr>
          <p:cNvPr id="8" name="Rectangle">
            <a:extLst>
              <a:ext uri="{FF2B5EF4-FFF2-40B4-BE49-F238E27FC236}">
                <a16:creationId xmlns:a16="http://schemas.microsoft.com/office/drawing/2014/main" id="{877417D0-7405-A241-9C4C-0165B3254C77}"/>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9" name="Image" descr="Image">
            <a:extLst>
              <a:ext uri="{FF2B5EF4-FFF2-40B4-BE49-F238E27FC236}">
                <a16:creationId xmlns:a16="http://schemas.microsoft.com/office/drawing/2014/main" id="{1E3860AB-7C14-1B4D-A0ED-0400EB29FAEC}"/>
              </a:ext>
            </a:extLst>
          </p:cNvPr>
          <p:cNvPicPr>
            <a:picLocks noChangeAspect="1"/>
          </p:cNvPicPr>
          <p:nvPr userDrawn="1"/>
        </p:nvPicPr>
        <p:blipFill>
          <a:blip r:embed="rId2"/>
          <a:stretch>
            <a:fillRect/>
          </a:stretch>
        </p:blipFill>
        <p:spPr>
          <a:xfrm>
            <a:off x="211810" y="6380843"/>
            <a:ext cx="1455980" cy="318977"/>
          </a:xfrm>
          <a:prstGeom prst="rect">
            <a:avLst/>
          </a:prstGeom>
          <a:ln w="12700">
            <a:miter lim="400000"/>
          </a:ln>
        </p:spPr>
      </p:pic>
      <p:sp>
        <p:nvSpPr>
          <p:cNvPr id="10" name="Slide Number">
            <a:extLst>
              <a:ext uri="{FF2B5EF4-FFF2-40B4-BE49-F238E27FC236}">
                <a16:creationId xmlns:a16="http://schemas.microsoft.com/office/drawing/2014/main" id="{7A98AD0C-A6C8-C044-873F-4C5F3AE3AD01}"/>
              </a:ext>
            </a:extLst>
          </p:cNvPr>
          <p:cNvSpPr txBox="1">
            <a:spLocks noGrp="1"/>
          </p:cNvSpPr>
          <p:nvPr>
            <p:ph type="sldNum" sz="quarter" idx="2"/>
          </p:nvPr>
        </p:nvSpPr>
        <p:spPr>
          <a:xfrm>
            <a:off x="8528546" y="6459667"/>
            <a:ext cx="196354" cy="161329"/>
          </a:xfrm>
          <a:prstGeom prst="rect">
            <a:avLst/>
          </a:prstGeom>
        </p:spPr>
        <p:txBody>
          <a:bodyPr wrap="square"/>
          <a:lstStyle/>
          <a:p>
            <a:fld id="{86CB4B4D-7CA3-9044-876B-883B54F8677D}" type="slidenum">
              <a:t>‹#›</a:t>
            </a:fld>
            <a:endParaRPr dirty="0"/>
          </a:p>
        </p:txBody>
      </p:sp>
      <p:sp>
        <p:nvSpPr>
          <p:cNvPr id="4" name="Text Placeholder 3">
            <a:extLst>
              <a:ext uri="{FF2B5EF4-FFF2-40B4-BE49-F238E27FC236}">
                <a16:creationId xmlns:a16="http://schemas.microsoft.com/office/drawing/2014/main" id="{079C101C-AFEE-854A-923B-4E5C9E8F7574}"/>
              </a:ext>
            </a:extLst>
          </p:cNvPr>
          <p:cNvSpPr>
            <a:spLocks noGrp="1"/>
          </p:cNvSpPr>
          <p:nvPr>
            <p:ph type="body" sz="quarter" idx="10" hasCustomPrompt="1"/>
          </p:nvPr>
        </p:nvSpPr>
        <p:spPr>
          <a:xfrm>
            <a:off x="695920" y="5116674"/>
            <a:ext cx="7752160" cy="284813"/>
          </a:xfrm>
        </p:spPr>
        <p:txBody>
          <a:bodyPr/>
          <a:lstStyle>
            <a:lvl1pPr marL="0" indent="0">
              <a:buNone/>
              <a:defRPr sz="1600" b="1" i="0">
                <a:solidFill>
                  <a:schemeClr val="tx1"/>
                </a:solidFill>
                <a:highlight>
                  <a:srgbClr val="FFB52A"/>
                </a:highlight>
                <a:latin typeface="Apercu" panose="02000506040000020004" pitchFamily="2" charset="77"/>
              </a:defRPr>
            </a:lvl1pPr>
            <a:lvl2pPr marL="342899" indent="0">
              <a:buNone/>
              <a:defRPr/>
            </a:lvl2pPr>
            <a:lvl3pPr marL="684212" indent="0">
              <a:buNone/>
              <a:defRPr/>
            </a:lvl3pPr>
            <a:lvl4pPr marL="0" indent="0">
              <a:buNone/>
              <a:defRPr/>
            </a:lvl4pPr>
            <a:lvl5pPr marL="911225" indent="0">
              <a:buNone/>
              <a:defRPr/>
            </a:lvl5pPr>
          </a:lstStyle>
          <a:p>
            <a:pPr lvl="0"/>
            <a:r>
              <a:rPr lang="en-US" dirty="0"/>
              <a:t>SPEAKER NAME, ORG</a:t>
            </a:r>
          </a:p>
        </p:txBody>
      </p:sp>
      <p:grpSp>
        <p:nvGrpSpPr>
          <p:cNvPr id="27" name="Group 26">
            <a:extLst>
              <a:ext uri="{FF2B5EF4-FFF2-40B4-BE49-F238E27FC236}">
                <a16:creationId xmlns:a16="http://schemas.microsoft.com/office/drawing/2014/main" id="{01058BFA-BE05-BE4D-B87E-1705EAC90A06}"/>
              </a:ext>
            </a:extLst>
          </p:cNvPr>
          <p:cNvGrpSpPr/>
          <p:nvPr userDrawn="1"/>
        </p:nvGrpSpPr>
        <p:grpSpPr>
          <a:xfrm rot="5400000">
            <a:off x="7464080" y="-1094165"/>
            <a:ext cx="585756" cy="2774084"/>
            <a:chOff x="8558244" y="0"/>
            <a:chExt cx="585756" cy="2774084"/>
          </a:xfrm>
        </p:grpSpPr>
        <p:sp>
          <p:nvSpPr>
            <p:cNvPr id="28" name="Graphic 6">
              <a:extLst>
                <a:ext uri="{FF2B5EF4-FFF2-40B4-BE49-F238E27FC236}">
                  <a16:creationId xmlns:a16="http://schemas.microsoft.com/office/drawing/2014/main" id="{2027117D-B009-E140-96FA-166B10B3F1A5}"/>
                </a:ext>
              </a:extLst>
            </p:cNvPr>
            <p:cNvSpPr/>
            <p:nvPr/>
          </p:nvSpPr>
          <p:spPr>
            <a:xfrm rot="5400000">
              <a:off x="8558244"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29" name="Graphic 7">
              <a:extLst>
                <a:ext uri="{FF2B5EF4-FFF2-40B4-BE49-F238E27FC236}">
                  <a16:creationId xmlns:a16="http://schemas.microsoft.com/office/drawing/2014/main" id="{40B5423F-CB2F-6E42-B4FB-A4197156140B}"/>
                </a:ext>
              </a:extLst>
            </p:cNvPr>
            <p:cNvSpPr/>
            <p:nvPr/>
          </p:nvSpPr>
          <p:spPr>
            <a:xfrm rot="5400000">
              <a:off x="8940800" y="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0" name="Graphic 8">
              <a:extLst>
                <a:ext uri="{FF2B5EF4-FFF2-40B4-BE49-F238E27FC236}">
                  <a16:creationId xmlns:a16="http://schemas.microsoft.com/office/drawing/2014/main" id="{54991539-F6DC-5A40-B3E4-9E010C8110D4}"/>
                </a:ext>
              </a:extLst>
            </p:cNvPr>
            <p:cNvSpPr/>
            <p:nvPr/>
          </p:nvSpPr>
          <p:spPr>
            <a:xfrm rot="5400000">
              <a:off x="8558244"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1" name="Graphic 9">
              <a:extLst>
                <a:ext uri="{FF2B5EF4-FFF2-40B4-BE49-F238E27FC236}">
                  <a16:creationId xmlns:a16="http://schemas.microsoft.com/office/drawing/2014/main" id="{61971E09-5A2D-3048-BF0C-F6A6B201E810}"/>
                </a:ext>
              </a:extLst>
            </p:cNvPr>
            <p:cNvSpPr/>
            <p:nvPr/>
          </p:nvSpPr>
          <p:spPr>
            <a:xfrm rot="5400000">
              <a:off x="8940800" y="1446137"/>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2" name="Graphic 10">
              <a:extLst>
                <a:ext uri="{FF2B5EF4-FFF2-40B4-BE49-F238E27FC236}">
                  <a16:creationId xmlns:a16="http://schemas.microsoft.com/office/drawing/2014/main" id="{3AC0D310-98BA-F643-BDEC-2697C0FB964A}"/>
                </a:ext>
              </a:extLst>
            </p:cNvPr>
            <p:cNvSpPr/>
            <p:nvPr/>
          </p:nvSpPr>
          <p:spPr>
            <a:xfrm rot="5400000">
              <a:off x="8558244"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3" name="Graphic 11">
              <a:extLst>
                <a:ext uri="{FF2B5EF4-FFF2-40B4-BE49-F238E27FC236}">
                  <a16:creationId xmlns:a16="http://schemas.microsoft.com/office/drawing/2014/main" id="{9C24F256-33EF-4847-B99C-F17638E31B01}"/>
                </a:ext>
              </a:extLst>
            </p:cNvPr>
            <p:cNvSpPr/>
            <p:nvPr/>
          </p:nvSpPr>
          <p:spPr>
            <a:xfrm rot="5400000">
              <a:off x="8940800" y="340566"/>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4" name="Graphic 12">
              <a:extLst>
                <a:ext uri="{FF2B5EF4-FFF2-40B4-BE49-F238E27FC236}">
                  <a16:creationId xmlns:a16="http://schemas.microsoft.com/office/drawing/2014/main" id="{EF500ACF-0A6D-3946-BDCF-E94DD5E95B35}"/>
                </a:ext>
              </a:extLst>
            </p:cNvPr>
            <p:cNvSpPr/>
            <p:nvPr/>
          </p:nvSpPr>
          <p:spPr>
            <a:xfrm rot="5400000">
              <a:off x="8558244"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5" name="Graphic 18">
              <a:extLst>
                <a:ext uri="{FF2B5EF4-FFF2-40B4-BE49-F238E27FC236}">
                  <a16:creationId xmlns:a16="http://schemas.microsoft.com/office/drawing/2014/main" id="{39302F33-0A24-EC44-BE70-243E5FD2EDEC}"/>
                </a:ext>
              </a:extLst>
            </p:cNvPr>
            <p:cNvSpPr/>
            <p:nvPr/>
          </p:nvSpPr>
          <p:spPr>
            <a:xfrm rot="5400000">
              <a:off x="8940800" y="1823279"/>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6" name="Graphic 19">
              <a:extLst>
                <a:ext uri="{FF2B5EF4-FFF2-40B4-BE49-F238E27FC236}">
                  <a16:creationId xmlns:a16="http://schemas.microsoft.com/office/drawing/2014/main" id="{6AC833E1-CBD7-5C45-8453-0DB1FFD124C1}"/>
                </a:ext>
              </a:extLst>
            </p:cNvPr>
            <p:cNvSpPr/>
            <p:nvPr/>
          </p:nvSpPr>
          <p:spPr>
            <a:xfrm rot="5400000">
              <a:off x="8558244"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8" name="Graphic 20">
              <a:extLst>
                <a:ext uri="{FF2B5EF4-FFF2-40B4-BE49-F238E27FC236}">
                  <a16:creationId xmlns:a16="http://schemas.microsoft.com/office/drawing/2014/main" id="{BC0D68A8-6F08-0E4F-9FDC-ACFB219033E0}"/>
                </a:ext>
              </a:extLst>
            </p:cNvPr>
            <p:cNvSpPr/>
            <p:nvPr/>
          </p:nvSpPr>
          <p:spPr>
            <a:xfrm rot="5400000">
              <a:off x="8940800" y="695130"/>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39" name="Graphic 21">
              <a:extLst>
                <a:ext uri="{FF2B5EF4-FFF2-40B4-BE49-F238E27FC236}">
                  <a16:creationId xmlns:a16="http://schemas.microsoft.com/office/drawing/2014/main" id="{57E51B32-0F8B-7341-A365-6F6202C3913C}"/>
                </a:ext>
              </a:extLst>
            </p:cNvPr>
            <p:cNvSpPr/>
            <p:nvPr/>
          </p:nvSpPr>
          <p:spPr>
            <a:xfrm rot="5400000">
              <a:off x="8558244" y="219613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0" name="Graphic 22">
              <a:extLst>
                <a:ext uri="{FF2B5EF4-FFF2-40B4-BE49-F238E27FC236}">
                  <a16:creationId xmlns:a16="http://schemas.microsoft.com/office/drawing/2014/main" id="{07215CCA-6EFE-4942-8FDF-E918ECFCB434}"/>
                </a:ext>
              </a:extLst>
            </p:cNvPr>
            <p:cNvSpPr/>
            <p:nvPr/>
          </p:nvSpPr>
          <p:spPr>
            <a:xfrm rot="5400000">
              <a:off x="8940800" y="2196131"/>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1" name="Graphic 23">
              <a:extLst>
                <a:ext uri="{FF2B5EF4-FFF2-40B4-BE49-F238E27FC236}">
                  <a16:creationId xmlns:a16="http://schemas.microsoft.com/office/drawing/2014/main" id="{AE1FF1D6-026F-3E41-8234-A9F5C46B4012}"/>
                </a:ext>
              </a:extLst>
            </p:cNvPr>
            <p:cNvSpPr/>
            <p:nvPr/>
          </p:nvSpPr>
          <p:spPr>
            <a:xfrm rot="5400000">
              <a:off x="8558244"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2" name="Graphic 24">
              <a:extLst>
                <a:ext uri="{FF2B5EF4-FFF2-40B4-BE49-F238E27FC236}">
                  <a16:creationId xmlns:a16="http://schemas.microsoft.com/office/drawing/2014/main" id="{C72680B2-B989-F043-B0B1-8E7F66395F64}"/>
                </a:ext>
              </a:extLst>
            </p:cNvPr>
            <p:cNvSpPr/>
            <p:nvPr/>
          </p:nvSpPr>
          <p:spPr>
            <a:xfrm rot="5400000">
              <a:off x="8940800" y="1069884"/>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3" name="Graphic 25">
              <a:extLst>
                <a:ext uri="{FF2B5EF4-FFF2-40B4-BE49-F238E27FC236}">
                  <a16:creationId xmlns:a16="http://schemas.microsoft.com/office/drawing/2014/main" id="{72E69113-1DB4-2348-B4AA-826E90EF946E}"/>
                </a:ext>
              </a:extLst>
            </p:cNvPr>
            <p:cNvSpPr/>
            <p:nvPr/>
          </p:nvSpPr>
          <p:spPr>
            <a:xfrm rot="5400000">
              <a:off x="8558244" y="257088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sp>
          <p:nvSpPr>
            <p:cNvPr id="44" name="Graphic 26">
              <a:extLst>
                <a:ext uri="{FF2B5EF4-FFF2-40B4-BE49-F238E27FC236}">
                  <a16:creationId xmlns:a16="http://schemas.microsoft.com/office/drawing/2014/main" id="{0F04262B-4472-6746-9161-FA8FCBBB7A76}"/>
                </a:ext>
              </a:extLst>
            </p:cNvPr>
            <p:cNvSpPr/>
            <p:nvPr/>
          </p:nvSpPr>
          <p:spPr>
            <a:xfrm rot="5400000">
              <a:off x="8940801" y="2570885"/>
              <a:ext cx="203199" cy="203199"/>
            </a:xfrm>
            <a:custGeom>
              <a:avLst/>
              <a:gdLst>
                <a:gd name="connsiteX0" fmla="*/ 168910 w 203199"/>
                <a:gd name="connsiteY0" fmla="*/ 1535 h 203199"/>
                <a:gd name="connsiteX1" fmla="*/ 201665 w 203199"/>
                <a:gd name="connsiteY1" fmla="*/ 34290 h 203199"/>
                <a:gd name="connsiteX2" fmla="*/ 165866 w 203199"/>
                <a:gd name="connsiteY2" fmla="*/ 101615 h 203199"/>
                <a:gd name="connsiteX3" fmla="*/ 201665 w 203199"/>
                <a:gd name="connsiteY3" fmla="*/ 168910 h 203199"/>
                <a:gd name="connsiteX4" fmla="*/ 168910 w 203199"/>
                <a:gd name="connsiteY4" fmla="*/ 201665 h 203199"/>
                <a:gd name="connsiteX5" fmla="*/ 101595 w 203199"/>
                <a:gd name="connsiteY5" fmla="*/ 165873 h 203199"/>
                <a:gd name="connsiteX6" fmla="*/ 34290 w 203199"/>
                <a:gd name="connsiteY6" fmla="*/ 201665 h 203199"/>
                <a:gd name="connsiteX7" fmla="*/ 1535 w 203199"/>
                <a:gd name="connsiteY7" fmla="*/ 168910 h 203199"/>
                <a:gd name="connsiteX8" fmla="*/ 37327 w 203199"/>
                <a:gd name="connsiteY8" fmla="*/ 101594 h 203199"/>
                <a:gd name="connsiteX9" fmla="*/ 1535 w 203199"/>
                <a:gd name="connsiteY9" fmla="*/ 34290 h 203199"/>
                <a:gd name="connsiteX10" fmla="*/ 34290 w 203199"/>
                <a:gd name="connsiteY10" fmla="*/ 1535 h 203199"/>
                <a:gd name="connsiteX11" fmla="*/ 101615 w 203199"/>
                <a:gd name="connsiteY11" fmla="*/ 37334 h 203199"/>
                <a:gd name="connsiteX12" fmla="*/ 168910 w 203199"/>
                <a:gd name="connsiteY12" fmla="*/ 1535 h 20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199" h="203199">
                  <a:moveTo>
                    <a:pt x="168910" y="1535"/>
                  </a:moveTo>
                  <a:cubicBezTo>
                    <a:pt x="189116" y="-5734"/>
                    <a:pt x="208933" y="14084"/>
                    <a:pt x="201665" y="34290"/>
                  </a:cubicBezTo>
                  <a:cubicBezTo>
                    <a:pt x="193608" y="56693"/>
                    <a:pt x="180186" y="80919"/>
                    <a:pt x="165866" y="101615"/>
                  </a:cubicBezTo>
                  <a:cubicBezTo>
                    <a:pt x="180190" y="122288"/>
                    <a:pt x="193609" y="146510"/>
                    <a:pt x="201665" y="168910"/>
                  </a:cubicBezTo>
                  <a:cubicBezTo>
                    <a:pt x="208933" y="189116"/>
                    <a:pt x="189116" y="208933"/>
                    <a:pt x="168910" y="201665"/>
                  </a:cubicBezTo>
                  <a:cubicBezTo>
                    <a:pt x="146510" y="193609"/>
                    <a:pt x="122288" y="180190"/>
                    <a:pt x="101595" y="165873"/>
                  </a:cubicBezTo>
                  <a:cubicBezTo>
                    <a:pt x="80919" y="180186"/>
                    <a:pt x="56693" y="193608"/>
                    <a:pt x="34290" y="201665"/>
                  </a:cubicBezTo>
                  <a:cubicBezTo>
                    <a:pt x="14084" y="208933"/>
                    <a:pt x="-5734" y="189116"/>
                    <a:pt x="1535" y="168910"/>
                  </a:cubicBezTo>
                  <a:cubicBezTo>
                    <a:pt x="9591" y="146510"/>
                    <a:pt x="23010" y="122288"/>
                    <a:pt x="37327" y="101594"/>
                  </a:cubicBezTo>
                  <a:cubicBezTo>
                    <a:pt x="23014" y="80919"/>
                    <a:pt x="9593" y="56693"/>
                    <a:pt x="1535" y="34290"/>
                  </a:cubicBezTo>
                  <a:cubicBezTo>
                    <a:pt x="-5733" y="14084"/>
                    <a:pt x="14084" y="-5734"/>
                    <a:pt x="34290" y="1535"/>
                  </a:cubicBezTo>
                  <a:cubicBezTo>
                    <a:pt x="56693" y="9593"/>
                    <a:pt x="80919" y="23014"/>
                    <a:pt x="101615" y="37334"/>
                  </a:cubicBezTo>
                  <a:cubicBezTo>
                    <a:pt x="122288" y="23010"/>
                    <a:pt x="146510" y="9591"/>
                    <a:pt x="168910" y="1535"/>
                  </a:cubicBezTo>
                  <a:close/>
                </a:path>
              </a:pathLst>
            </a:custGeom>
            <a:solidFill>
              <a:schemeClr val="accent2"/>
            </a:solidFill>
            <a:ln w="9092" cap="flat">
              <a:noFill/>
              <a:prstDash val="solid"/>
              <a:miter/>
            </a:ln>
          </p:spPr>
          <p:txBody>
            <a:bodyPr rtlCol="0" anchor="ctr"/>
            <a:lstStyle/>
            <a:p>
              <a:endParaRPr lang="en-US"/>
            </a:p>
          </p:txBody>
        </p:sp>
      </p:grpSp>
      <p:sp>
        <p:nvSpPr>
          <p:cNvPr id="24" name="Rectangle">
            <a:extLst>
              <a:ext uri="{FF2B5EF4-FFF2-40B4-BE49-F238E27FC236}">
                <a16:creationId xmlns:a16="http://schemas.microsoft.com/office/drawing/2014/main" id="{FF226076-0F22-3D48-A9C7-CA09F46E6837}"/>
              </a:ext>
            </a:extLst>
          </p:cNvPr>
          <p:cNvSpPr/>
          <p:nvPr userDrawn="1"/>
        </p:nvSpPr>
        <p:spPr>
          <a:xfrm>
            <a:off x="-19547" y="6261100"/>
            <a:ext cx="9163547"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pic>
        <p:nvPicPr>
          <p:cNvPr id="25" name="Image" descr="Image">
            <a:extLst>
              <a:ext uri="{FF2B5EF4-FFF2-40B4-BE49-F238E27FC236}">
                <a16:creationId xmlns:a16="http://schemas.microsoft.com/office/drawing/2014/main" id="{6C217F7D-E4DF-6D44-B6E0-65FAF3772A79}"/>
              </a:ext>
            </a:extLst>
          </p:cNvPr>
          <p:cNvPicPr>
            <a:picLocks noChangeAspect="1"/>
          </p:cNvPicPr>
          <p:nvPr userDrawn="1"/>
        </p:nvPicPr>
        <p:blipFill>
          <a:blip r:embed="rId2"/>
          <a:stretch>
            <a:fillRect/>
          </a:stretch>
        </p:blipFill>
        <p:spPr>
          <a:xfrm>
            <a:off x="211810" y="6421939"/>
            <a:ext cx="1455980" cy="318977"/>
          </a:xfrm>
          <a:prstGeom prst="rect">
            <a:avLst/>
          </a:prstGeom>
          <a:ln w="12700">
            <a:miter lim="400000"/>
          </a:ln>
        </p:spPr>
      </p:pic>
      <p:sp>
        <p:nvSpPr>
          <p:cNvPr id="26" name="Slide Number">
            <a:extLst>
              <a:ext uri="{FF2B5EF4-FFF2-40B4-BE49-F238E27FC236}">
                <a16:creationId xmlns:a16="http://schemas.microsoft.com/office/drawing/2014/main" id="{60108DDA-7BC8-B947-8467-3DD3F501DC81}"/>
              </a:ext>
            </a:extLst>
          </p:cNvPr>
          <p:cNvSpPr txBox="1">
            <a:spLocks/>
          </p:cNvSpPr>
          <p:nvPr userDrawn="1"/>
        </p:nvSpPr>
        <p:spPr>
          <a:xfrm>
            <a:off x="8383712" y="6473361"/>
            <a:ext cx="341188" cy="188732"/>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Apercu Mono"/>
                <a:ea typeface="Apercu Mono"/>
                <a:cs typeface="Apercu Mono"/>
                <a:sym typeface="Apercu Mon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724372151"/>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p:cNvSpPr/>
          <p:nvPr/>
        </p:nvSpPr>
        <p:spPr>
          <a:xfrm>
            <a:off x="-4557" y="6261100"/>
            <a:ext cx="9144001" cy="650935"/>
          </a:xfrm>
          <a:prstGeom prst="rect">
            <a:avLst/>
          </a:prstGeom>
          <a:solidFill>
            <a:srgbClr val="FFFFFF"/>
          </a:solidFill>
          <a:ln w="12700">
            <a:miter lim="400000"/>
          </a:ln>
        </p:spPr>
        <p:txBody>
          <a:bodyPr lIns="45719" rIns="45719" anchor="ctr"/>
          <a:lstStyle/>
          <a:p>
            <a:endParaRPr b="1" i="0" dirty="0">
              <a:latin typeface="Galano Grotesque SemiBold" pitchFamily="2" charset="77"/>
            </a:endParaRPr>
          </a:p>
        </p:txBody>
      </p:sp>
      <p:sp>
        <p:nvSpPr>
          <p:cNvPr id="3" name="Slide Number"/>
          <p:cNvSpPr txBox="1">
            <a:spLocks noGrp="1"/>
          </p:cNvSpPr>
          <p:nvPr>
            <p:ph type="sldNum" sz="quarter" idx="2"/>
          </p:nvPr>
        </p:nvSpPr>
        <p:spPr>
          <a:xfrm>
            <a:off x="8500871" y="6459666"/>
            <a:ext cx="185929" cy="161330"/>
          </a:xfrm>
          <a:prstGeom prst="rect">
            <a:avLst/>
          </a:prstGeom>
          <a:ln w="12700">
            <a:miter lim="400000"/>
          </a:ln>
        </p:spPr>
        <p:txBody>
          <a:bodyPr wrap="none" lIns="0" tIns="0" rIns="0" bIns="0" anchor="ctr">
            <a:spAutoFit/>
          </a:bodyPr>
          <a:lstStyle>
            <a:lvl1pPr algn="r">
              <a:defRPr sz="1100">
                <a:latin typeface="Apercu Mono"/>
                <a:ea typeface="Apercu Mono"/>
                <a:cs typeface="Apercu Mono"/>
                <a:sym typeface="Apercu Mono"/>
              </a:defRPr>
            </a:lvl1pPr>
          </a:lstStyle>
          <a:p>
            <a:fld id="{86CB4B4D-7CA3-9044-876B-883B54F8677D}" type="slidenum">
              <a:t>‹#›</a:t>
            </a:fld>
            <a:endParaRPr/>
          </a:p>
        </p:txBody>
      </p:sp>
      <p:pic>
        <p:nvPicPr>
          <p:cNvPr id="4" name="Image" descr="Image"/>
          <p:cNvPicPr>
            <a:picLocks noChangeAspect="1"/>
          </p:cNvPicPr>
          <p:nvPr/>
        </p:nvPicPr>
        <p:blipFill>
          <a:blip r:embed="rId37"/>
          <a:stretch>
            <a:fillRect/>
          </a:stretch>
        </p:blipFill>
        <p:spPr>
          <a:xfrm>
            <a:off x="211810" y="6380843"/>
            <a:ext cx="1455980" cy="318977"/>
          </a:xfrm>
          <a:prstGeom prst="rect">
            <a:avLst/>
          </a:prstGeom>
          <a:ln w="12700">
            <a:miter lim="400000"/>
          </a:ln>
        </p:spPr>
      </p:pic>
      <p:sp>
        <p:nvSpPr>
          <p:cNvPr id="5" name="Line"/>
          <p:cNvSpPr/>
          <p:nvPr/>
        </p:nvSpPr>
        <p:spPr>
          <a:xfrm>
            <a:off x="787400" y="1152069"/>
            <a:ext cx="7586930" cy="1"/>
          </a:xfrm>
          <a:prstGeom prst="line">
            <a:avLst/>
          </a:prstGeom>
          <a:ln w="6350">
            <a:solidFill>
              <a:srgbClr val="000000"/>
            </a:solidFill>
          </a:ln>
        </p:spPr>
        <p:txBody>
          <a:bodyPr lIns="45719" rIns="45719"/>
          <a:lstStyle/>
          <a:p>
            <a:endParaRPr b="1" i="0" dirty="0">
              <a:latin typeface="Galano Grotesque SemiBold" pitchFamily="2" charset="77"/>
            </a:endParaRPr>
          </a:p>
        </p:txBody>
      </p:sp>
      <p:sp>
        <p:nvSpPr>
          <p:cNvPr id="6" name="Master title slide headline"/>
          <p:cNvSpPr txBox="1">
            <a:spLocks noGrp="1"/>
          </p:cNvSpPr>
          <p:nvPr>
            <p:ph type="title" hasCustomPrompt="1"/>
          </p:nvPr>
        </p:nvSpPr>
        <p:spPr>
          <a:xfrm>
            <a:off x="778534" y="170122"/>
            <a:ext cx="8205263" cy="785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p>
            <a:r>
              <a:rPr dirty="0"/>
              <a:t>Master title slide headline</a:t>
            </a:r>
          </a:p>
        </p:txBody>
      </p:sp>
      <p:sp>
        <p:nvSpPr>
          <p:cNvPr id="7" name="Body Level One…"/>
          <p:cNvSpPr txBox="1">
            <a:spLocks noGrp="1"/>
          </p:cNvSpPr>
          <p:nvPr>
            <p:ph type="body" idx="1"/>
          </p:nvPr>
        </p:nvSpPr>
        <p:spPr>
          <a:xfrm>
            <a:off x="778534" y="1600200"/>
            <a:ext cx="7595796"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66" r:id="rId1"/>
    <p:sldLayoutId id="2147483670" r:id="rId2"/>
    <p:sldLayoutId id="2147483673" r:id="rId3"/>
    <p:sldLayoutId id="2147483674" r:id="rId4"/>
    <p:sldLayoutId id="2147483669" r:id="rId5"/>
    <p:sldLayoutId id="2147483668" r:id="rId6"/>
    <p:sldLayoutId id="2147483697" r:id="rId7"/>
    <p:sldLayoutId id="2147483696" r:id="rId8"/>
    <p:sldLayoutId id="2147483685" r:id="rId9"/>
    <p:sldLayoutId id="2147483683" r:id="rId10"/>
    <p:sldLayoutId id="2147483684" r:id="rId11"/>
    <p:sldLayoutId id="2147483692" r:id="rId12"/>
    <p:sldLayoutId id="2147483695" r:id="rId13"/>
    <p:sldLayoutId id="2147483693" r:id="rId14"/>
    <p:sldLayoutId id="2147483694" r:id="rId15"/>
    <p:sldLayoutId id="2147483679" r:id="rId16"/>
    <p:sldLayoutId id="2147483680" r:id="rId17"/>
    <p:sldLayoutId id="2147483681" r:id="rId18"/>
    <p:sldLayoutId id="2147483682" r:id="rId19"/>
    <p:sldLayoutId id="2147483654" r:id="rId20"/>
    <p:sldLayoutId id="2147483699" r:id="rId21"/>
    <p:sldLayoutId id="2147483698" r:id="rId22"/>
    <p:sldLayoutId id="2147483659" r:id="rId23"/>
    <p:sldLayoutId id="2147483686" r:id="rId24"/>
    <p:sldLayoutId id="2147483687" r:id="rId25"/>
    <p:sldLayoutId id="2147483688" r:id="rId26"/>
    <p:sldLayoutId id="2147483689" r:id="rId27"/>
    <p:sldLayoutId id="2147483690" r:id="rId28"/>
    <p:sldLayoutId id="2147483691" r:id="rId29"/>
    <p:sldLayoutId id="2147483675" r:id="rId30"/>
    <p:sldLayoutId id="2147483664" r:id="rId31"/>
    <p:sldLayoutId id="2147483700" r:id="rId32"/>
    <p:sldLayoutId id="2147483665" r:id="rId33"/>
    <p:sldLayoutId id="2147483671" r:id="rId34"/>
    <p:sldLayoutId id="2147483672" r:id="rId35"/>
  </p:sldLayoutIdLst>
  <p:transition spd="med"/>
  <p:txStyles>
    <p:titleStyle>
      <a:lvl1pPr marL="0" marR="0" indent="0" algn="l" defTabSz="914400" rtl="0" eaLnBrk="1" latinLnBrk="0" hangingPunct="1">
        <a:lnSpc>
          <a:spcPct val="100000"/>
        </a:lnSpc>
        <a:spcBef>
          <a:spcPts val="0"/>
        </a:spcBef>
        <a:spcAft>
          <a:spcPts val="0"/>
        </a:spcAft>
        <a:buClrTx/>
        <a:buSzTx/>
        <a:buFontTx/>
        <a:buNone/>
        <a:tabLst/>
        <a:defRPr sz="2800" b="1" i="0" u="none" strike="noStrike" cap="none" spc="0" baseline="0">
          <a:solidFill>
            <a:schemeClr val="tx1"/>
          </a:solidFill>
          <a:uFillTx/>
          <a:latin typeface="Galano Grotesque SemiBold" pitchFamily="2" charset="77"/>
          <a:ea typeface="Galano Grotesque SemiBold" pitchFamily="2" charset="77"/>
          <a:cs typeface="Arial"/>
          <a:sym typeface="Arial"/>
        </a:defRPr>
      </a:lvl1pPr>
      <a:lvl2pPr marL="0" marR="0" indent="0" algn="l" defTabSz="914400" rtl="0" eaLnBrk="1" latinLnBrk="0" hangingPunct="1">
        <a:lnSpc>
          <a:spcPct val="100000"/>
        </a:lnSpc>
        <a:spcBef>
          <a:spcPts val="0"/>
        </a:spcBef>
        <a:spcAft>
          <a:spcPts val="0"/>
        </a:spcAft>
        <a:buClrTx/>
        <a:buSzTx/>
        <a:buFontTx/>
        <a:buNone/>
        <a:tabLst/>
        <a:defRPr sz="2800" b="1" i="0" u="none" strike="noStrike" cap="none" spc="0" baseline="0">
          <a:solidFill>
            <a:srgbClr val="78BE20"/>
          </a:solidFill>
          <a:uFillTx/>
          <a:latin typeface="Arial"/>
          <a:ea typeface="Arial"/>
          <a:cs typeface="Arial"/>
          <a:sym typeface="Arial"/>
        </a:defRPr>
      </a:lvl2pPr>
      <a:lvl3pPr marL="0" marR="0" indent="0" algn="l" defTabSz="914400" rtl="0" eaLnBrk="1" latinLnBrk="0" hangingPunct="1">
        <a:lnSpc>
          <a:spcPct val="100000"/>
        </a:lnSpc>
        <a:spcBef>
          <a:spcPts val="0"/>
        </a:spcBef>
        <a:spcAft>
          <a:spcPts val="0"/>
        </a:spcAft>
        <a:buClrTx/>
        <a:buSzTx/>
        <a:buFontTx/>
        <a:buNone/>
        <a:tabLst/>
        <a:defRPr sz="2800" b="1" i="0" u="none" strike="noStrike" cap="none" spc="0" baseline="0">
          <a:solidFill>
            <a:srgbClr val="78BE20"/>
          </a:solidFill>
          <a:uFillTx/>
          <a:latin typeface="Arial"/>
          <a:ea typeface="Arial"/>
          <a:cs typeface="Arial"/>
          <a:sym typeface="Arial"/>
        </a:defRPr>
      </a:lvl3pPr>
      <a:lvl4pPr marL="0" marR="0" indent="0" algn="l" defTabSz="914400" rtl="0" eaLnBrk="1" latinLnBrk="0" hangingPunct="1">
        <a:lnSpc>
          <a:spcPct val="100000"/>
        </a:lnSpc>
        <a:spcBef>
          <a:spcPts val="0"/>
        </a:spcBef>
        <a:spcAft>
          <a:spcPts val="0"/>
        </a:spcAft>
        <a:buClrTx/>
        <a:buSzTx/>
        <a:buFontTx/>
        <a:buNone/>
        <a:tabLst/>
        <a:defRPr sz="2800" b="1" i="0" u="none" strike="noStrike" cap="none" spc="0" baseline="0">
          <a:solidFill>
            <a:srgbClr val="78BE20"/>
          </a:solidFill>
          <a:uFillTx/>
          <a:latin typeface="Arial"/>
          <a:ea typeface="Arial"/>
          <a:cs typeface="Arial"/>
          <a:sym typeface="Arial"/>
        </a:defRPr>
      </a:lvl4pPr>
      <a:lvl5pPr marL="0" marR="0" indent="0" algn="l" defTabSz="914400" rtl="0" eaLnBrk="1" latinLnBrk="0" hangingPunct="1">
        <a:lnSpc>
          <a:spcPct val="100000"/>
        </a:lnSpc>
        <a:spcBef>
          <a:spcPts val="0"/>
        </a:spcBef>
        <a:spcAft>
          <a:spcPts val="0"/>
        </a:spcAft>
        <a:buClrTx/>
        <a:buSzTx/>
        <a:buFontTx/>
        <a:buNone/>
        <a:tabLst/>
        <a:defRPr sz="2800" b="1" i="0" u="none" strike="noStrike" cap="none" spc="0" baseline="0">
          <a:solidFill>
            <a:srgbClr val="78BE20"/>
          </a:solidFill>
          <a:uFillTx/>
          <a:latin typeface="Arial"/>
          <a:ea typeface="Arial"/>
          <a:cs typeface="Arial"/>
          <a:sym typeface="Arial"/>
        </a:defRPr>
      </a:lvl5pPr>
      <a:lvl6pPr marL="0" marR="0" indent="0" algn="l" defTabSz="914400" rtl="0" eaLnBrk="1" latinLnBrk="0" hangingPunct="1">
        <a:lnSpc>
          <a:spcPct val="100000"/>
        </a:lnSpc>
        <a:spcBef>
          <a:spcPts val="0"/>
        </a:spcBef>
        <a:spcAft>
          <a:spcPts val="0"/>
        </a:spcAft>
        <a:buClrTx/>
        <a:buSzTx/>
        <a:buFontTx/>
        <a:buNone/>
        <a:tabLst/>
        <a:defRPr sz="2800" b="1" i="0" u="none" strike="noStrike" cap="none" spc="0" baseline="0">
          <a:solidFill>
            <a:srgbClr val="78BE20"/>
          </a:solidFill>
          <a:uFillTx/>
          <a:latin typeface="Arial"/>
          <a:ea typeface="Arial"/>
          <a:cs typeface="Arial"/>
          <a:sym typeface="Arial"/>
        </a:defRPr>
      </a:lvl6pPr>
      <a:lvl7pPr marL="0" marR="0" indent="0" algn="l" defTabSz="914400" rtl="0" eaLnBrk="1" latinLnBrk="0" hangingPunct="1">
        <a:lnSpc>
          <a:spcPct val="100000"/>
        </a:lnSpc>
        <a:spcBef>
          <a:spcPts val="0"/>
        </a:spcBef>
        <a:spcAft>
          <a:spcPts val="0"/>
        </a:spcAft>
        <a:buClrTx/>
        <a:buSzTx/>
        <a:buFontTx/>
        <a:buNone/>
        <a:tabLst/>
        <a:defRPr sz="2800" b="1" i="0" u="none" strike="noStrike" cap="none" spc="0" baseline="0">
          <a:solidFill>
            <a:srgbClr val="78BE20"/>
          </a:solidFill>
          <a:uFillTx/>
          <a:latin typeface="Arial"/>
          <a:ea typeface="Arial"/>
          <a:cs typeface="Arial"/>
          <a:sym typeface="Arial"/>
        </a:defRPr>
      </a:lvl7pPr>
      <a:lvl8pPr marL="0" marR="0" indent="0" algn="l" defTabSz="914400" rtl="0" eaLnBrk="1" latinLnBrk="0" hangingPunct="1">
        <a:lnSpc>
          <a:spcPct val="100000"/>
        </a:lnSpc>
        <a:spcBef>
          <a:spcPts val="0"/>
        </a:spcBef>
        <a:spcAft>
          <a:spcPts val="0"/>
        </a:spcAft>
        <a:buClrTx/>
        <a:buSzTx/>
        <a:buFontTx/>
        <a:buNone/>
        <a:tabLst/>
        <a:defRPr sz="2800" b="1" i="0" u="none" strike="noStrike" cap="none" spc="0" baseline="0">
          <a:solidFill>
            <a:srgbClr val="78BE20"/>
          </a:solidFill>
          <a:uFillTx/>
          <a:latin typeface="Arial"/>
          <a:ea typeface="Arial"/>
          <a:cs typeface="Arial"/>
          <a:sym typeface="Arial"/>
        </a:defRPr>
      </a:lvl8pPr>
      <a:lvl9pPr marL="0" marR="0" indent="0" algn="l" defTabSz="914400" rtl="0" eaLnBrk="1" latinLnBrk="0" hangingPunct="1">
        <a:lnSpc>
          <a:spcPct val="100000"/>
        </a:lnSpc>
        <a:spcBef>
          <a:spcPts val="0"/>
        </a:spcBef>
        <a:spcAft>
          <a:spcPts val="0"/>
        </a:spcAft>
        <a:buClrTx/>
        <a:buSzTx/>
        <a:buFontTx/>
        <a:buNone/>
        <a:tabLst/>
        <a:defRPr sz="2800" b="1" i="0" u="none" strike="noStrike" cap="none" spc="0" baseline="0">
          <a:solidFill>
            <a:srgbClr val="78BE20"/>
          </a:solidFill>
          <a:uFillTx/>
          <a:latin typeface="Arial"/>
          <a:ea typeface="Arial"/>
          <a:cs typeface="Arial"/>
          <a:sym typeface="Arial"/>
        </a:defRPr>
      </a:lvl9pPr>
    </p:titleStyle>
    <p:bodyStyle>
      <a:lvl1pPr marL="342900" marR="0" indent="-342900" algn="l" defTabSz="914400" rtl="0" eaLnBrk="1" latinLnBrk="0" hangingPunct="1">
        <a:lnSpc>
          <a:spcPct val="100000"/>
        </a:lnSpc>
        <a:spcBef>
          <a:spcPts val="800"/>
        </a:spcBef>
        <a:spcAft>
          <a:spcPts val="0"/>
        </a:spcAft>
        <a:buClr>
          <a:schemeClr val="tx1"/>
        </a:buClr>
        <a:buSzPct val="100000"/>
        <a:buFont typeface="Arial" panose="020B0604020202020204" pitchFamily="34" charset="0"/>
        <a:buChar char="•"/>
        <a:tabLst/>
        <a:defRPr sz="1800" b="0" i="0" u="none" strike="noStrike" cap="none" spc="0" baseline="0">
          <a:solidFill>
            <a:srgbClr val="000000"/>
          </a:solidFill>
          <a:uFillTx/>
          <a:latin typeface="Apercu Light"/>
          <a:ea typeface="Apercu Light"/>
          <a:cs typeface="Apercu Light"/>
          <a:sym typeface="Apercu Light"/>
        </a:defRPr>
      </a:lvl1pPr>
      <a:lvl2pPr marL="685799" marR="0" indent="-342900" algn="l" defTabSz="914400" rtl="0" eaLnBrk="1" latinLnBrk="0" hangingPunct="1">
        <a:lnSpc>
          <a:spcPct val="100000"/>
        </a:lnSpc>
        <a:spcBef>
          <a:spcPts val="800"/>
        </a:spcBef>
        <a:spcAft>
          <a:spcPts val="0"/>
        </a:spcAft>
        <a:buClr>
          <a:schemeClr val="tx1"/>
        </a:buClr>
        <a:buSzPct val="80000"/>
        <a:buFont typeface="Arial" panose="020B0604020202020204" pitchFamily="34" charset="0"/>
        <a:buChar char="•"/>
        <a:tabLst/>
        <a:defRPr sz="1800" b="0" i="0" u="none" strike="noStrike" cap="none" spc="0" baseline="0">
          <a:solidFill>
            <a:srgbClr val="000000"/>
          </a:solidFill>
          <a:uFillTx/>
          <a:latin typeface="Apercu Light"/>
          <a:ea typeface="Apercu Light"/>
          <a:cs typeface="Apercu Light"/>
          <a:sym typeface="Apercu Light"/>
        </a:defRPr>
      </a:lvl2pPr>
      <a:lvl3pPr marL="1027112" marR="0" indent="-342900" algn="l" defTabSz="914400" rtl="0" eaLnBrk="1" latinLnBrk="0" hangingPunct="1">
        <a:lnSpc>
          <a:spcPct val="100000"/>
        </a:lnSpc>
        <a:spcBef>
          <a:spcPts val="800"/>
        </a:spcBef>
        <a:spcAft>
          <a:spcPts val="0"/>
        </a:spcAft>
        <a:buClr>
          <a:schemeClr val="tx1"/>
        </a:buClr>
        <a:buSzPct val="80000"/>
        <a:buFont typeface="Arial" panose="020B0604020202020204" pitchFamily="34" charset="0"/>
        <a:buChar char="•"/>
        <a:tabLst/>
        <a:defRPr sz="1800" b="0" i="0" u="none" strike="noStrike" cap="none" spc="0" baseline="0">
          <a:solidFill>
            <a:srgbClr val="000000"/>
          </a:solidFill>
          <a:uFillTx/>
          <a:latin typeface="Apercu Light"/>
          <a:ea typeface="Apercu Light"/>
          <a:cs typeface="Apercu Light"/>
          <a:sym typeface="Apercu Light"/>
        </a:defRPr>
      </a:lvl3pPr>
      <a:lvl4pPr marL="342900" marR="0" indent="-342900" algn="l" defTabSz="914400" rtl="0" eaLnBrk="1" latinLnBrk="0" hangingPunct="1">
        <a:lnSpc>
          <a:spcPct val="100000"/>
        </a:lnSpc>
        <a:spcBef>
          <a:spcPts val="800"/>
        </a:spcBef>
        <a:spcAft>
          <a:spcPts val="0"/>
        </a:spcAft>
        <a:buClr>
          <a:schemeClr val="tx1"/>
        </a:buClr>
        <a:buSzTx/>
        <a:buFont typeface="Arial" panose="020B0604020202020204" pitchFamily="34" charset="0"/>
        <a:buChar char="•"/>
        <a:tabLst/>
        <a:defRPr sz="1800" b="0" i="0" u="none" strike="noStrike" cap="none" spc="0" baseline="0">
          <a:solidFill>
            <a:srgbClr val="000000"/>
          </a:solidFill>
          <a:uFillTx/>
          <a:latin typeface="Apercu Light"/>
          <a:ea typeface="Apercu Light"/>
          <a:cs typeface="Apercu Light"/>
          <a:sym typeface="Apercu Light"/>
        </a:defRPr>
      </a:lvl4pPr>
      <a:lvl5pPr marL="1254125" marR="0" indent="-342900" algn="l" defTabSz="914400" rtl="0" eaLnBrk="1" latinLnBrk="0" hangingPunct="1">
        <a:lnSpc>
          <a:spcPct val="100000"/>
        </a:lnSpc>
        <a:spcBef>
          <a:spcPts val="800"/>
        </a:spcBef>
        <a:spcAft>
          <a:spcPts val="0"/>
        </a:spcAft>
        <a:buClr>
          <a:schemeClr val="tx1"/>
        </a:buClr>
        <a:buSzPct val="80000"/>
        <a:buFont typeface="Arial" panose="020B0604020202020204" pitchFamily="34" charset="0"/>
        <a:buChar char="•"/>
        <a:tabLst/>
        <a:defRPr sz="1800" b="0" i="0" u="none" strike="noStrike" cap="none" spc="0" baseline="0">
          <a:solidFill>
            <a:srgbClr val="000000"/>
          </a:solidFill>
          <a:uFillTx/>
          <a:latin typeface="Apercu Light"/>
          <a:ea typeface="Apercu Light"/>
          <a:cs typeface="Apercu Light"/>
          <a:sym typeface="Apercu Light"/>
        </a:defRPr>
      </a:lvl5pPr>
      <a:lvl6pPr marL="2560320" marR="0" indent="-274320" algn="l" defTabSz="914400" rtl="0" eaLnBrk="1" latinLnBrk="0" hangingPunct="1">
        <a:lnSpc>
          <a:spcPct val="100000"/>
        </a:lnSpc>
        <a:spcBef>
          <a:spcPts val="800"/>
        </a:spcBef>
        <a:spcAft>
          <a:spcPts val="0"/>
        </a:spcAft>
        <a:buClr>
          <a:srgbClr val="78BE20"/>
        </a:buClr>
        <a:buSzPct val="100000"/>
        <a:buFontTx/>
        <a:buChar char="•"/>
        <a:tabLst/>
        <a:defRPr sz="2400" b="0" i="0" u="none" strike="noStrike" cap="none" spc="0" baseline="0">
          <a:solidFill>
            <a:srgbClr val="000000"/>
          </a:solidFill>
          <a:uFillTx/>
          <a:latin typeface="Apercu Light"/>
          <a:ea typeface="Apercu Light"/>
          <a:cs typeface="Apercu Light"/>
          <a:sym typeface="Apercu Light"/>
        </a:defRPr>
      </a:lvl6pPr>
      <a:lvl7pPr marL="3017520" marR="0" indent="-274320" algn="l" defTabSz="914400" rtl="0" eaLnBrk="1" latinLnBrk="0" hangingPunct="1">
        <a:lnSpc>
          <a:spcPct val="100000"/>
        </a:lnSpc>
        <a:spcBef>
          <a:spcPts val="800"/>
        </a:spcBef>
        <a:spcAft>
          <a:spcPts val="0"/>
        </a:spcAft>
        <a:buClr>
          <a:srgbClr val="78BE20"/>
        </a:buClr>
        <a:buSzPct val="100000"/>
        <a:buFontTx/>
        <a:buChar char="•"/>
        <a:tabLst/>
        <a:defRPr sz="2400" b="0" i="0" u="none" strike="noStrike" cap="none" spc="0" baseline="0">
          <a:solidFill>
            <a:srgbClr val="000000"/>
          </a:solidFill>
          <a:uFillTx/>
          <a:latin typeface="Apercu Light"/>
          <a:ea typeface="Apercu Light"/>
          <a:cs typeface="Apercu Light"/>
          <a:sym typeface="Apercu Light"/>
        </a:defRPr>
      </a:lvl7pPr>
      <a:lvl8pPr marL="3474720" marR="0" indent="-274320" algn="l" defTabSz="914400" rtl="0" eaLnBrk="1" latinLnBrk="0" hangingPunct="1">
        <a:lnSpc>
          <a:spcPct val="100000"/>
        </a:lnSpc>
        <a:spcBef>
          <a:spcPts val="800"/>
        </a:spcBef>
        <a:spcAft>
          <a:spcPts val="0"/>
        </a:spcAft>
        <a:buClr>
          <a:srgbClr val="78BE20"/>
        </a:buClr>
        <a:buSzPct val="100000"/>
        <a:buFontTx/>
        <a:buChar char="•"/>
        <a:tabLst/>
        <a:defRPr sz="2400" b="0" i="0" u="none" strike="noStrike" cap="none" spc="0" baseline="0">
          <a:solidFill>
            <a:srgbClr val="000000"/>
          </a:solidFill>
          <a:uFillTx/>
          <a:latin typeface="Apercu Light"/>
          <a:ea typeface="Apercu Light"/>
          <a:cs typeface="Apercu Light"/>
          <a:sym typeface="Apercu Light"/>
        </a:defRPr>
      </a:lvl8pPr>
      <a:lvl9pPr marL="3931920" marR="0" indent="-274320" algn="l" defTabSz="914400" rtl="0" eaLnBrk="1" latinLnBrk="0" hangingPunct="1">
        <a:lnSpc>
          <a:spcPct val="100000"/>
        </a:lnSpc>
        <a:spcBef>
          <a:spcPts val="800"/>
        </a:spcBef>
        <a:spcAft>
          <a:spcPts val="0"/>
        </a:spcAft>
        <a:buClr>
          <a:srgbClr val="78BE20"/>
        </a:buClr>
        <a:buSzPct val="100000"/>
        <a:buFontTx/>
        <a:buChar char="•"/>
        <a:tabLst/>
        <a:defRPr sz="2400" b="0" i="0" u="none" strike="noStrike" cap="none" spc="0" baseline="0">
          <a:solidFill>
            <a:srgbClr val="000000"/>
          </a:solidFill>
          <a:uFillTx/>
          <a:latin typeface="Apercu Light"/>
          <a:ea typeface="Apercu Light"/>
          <a:cs typeface="Apercu Light"/>
          <a:sym typeface="Apercu Light"/>
        </a:defRPr>
      </a:lvl9pPr>
    </p:bodyStyle>
    <p:otherStyle>
      <a:lvl1pPr marL="0" marR="0" indent="0" algn="r" defTabSz="914400" eaLnBrk="1" latinLnBrk="0" hangingPunct="1">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percu Mono"/>
        </a:defRPr>
      </a:lvl1pPr>
      <a:lvl2pPr marL="0" marR="0" indent="457200" algn="r" defTabSz="914400" eaLnBrk="1" latinLnBrk="0" hangingPunct="1">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percu Mono"/>
        </a:defRPr>
      </a:lvl2pPr>
      <a:lvl3pPr marL="0" marR="0" indent="914400" algn="r" defTabSz="914400" eaLnBrk="1" latinLnBrk="0" hangingPunct="1">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percu Mono"/>
        </a:defRPr>
      </a:lvl3pPr>
      <a:lvl4pPr marL="0" marR="0" indent="1371600" algn="r" defTabSz="914400" eaLnBrk="1" latinLnBrk="0" hangingPunct="1">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percu Mono"/>
        </a:defRPr>
      </a:lvl4pPr>
      <a:lvl5pPr marL="0" marR="0" indent="1828800" algn="r" defTabSz="914400" eaLnBrk="1" latinLnBrk="0" hangingPunct="1">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percu Mono"/>
        </a:defRPr>
      </a:lvl5pPr>
      <a:lvl6pPr marL="0" marR="0" indent="2286000" algn="r" defTabSz="914400" eaLnBrk="1" latinLnBrk="0" hangingPunct="1">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percu Mono"/>
        </a:defRPr>
      </a:lvl6pPr>
      <a:lvl7pPr marL="0" marR="0" indent="2743200" algn="r" defTabSz="914400" eaLnBrk="1" latinLnBrk="0" hangingPunct="1">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percu Mono"/>
        </a:defRPr>
      </a:lvl7pPr>
      <a:lvl8pPr marL="0" marR="0" indent="3200400" algn="r" defTabSz="914400" eaLnBrk="1" latinLnBrk="0" hangingPunct="1">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percu Mono"/>
        </a:defRPr>
      </a:lvl8pPr>
      <a:lvl9pPr marL="0" marR="0" indent="3657600" algn="r" defTabSz="914400" eaLnBrk="1" latinLnBrk="0" hangingPunct="1">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percu Mo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posing for a photo&#10;&#10;Description automatically generated">
            <a:extLst>
              <a:ext uri="{FF2B5EF4-FFF2-40B4-BE49-F238E27FC236}">
                <a16:creationId xmlns:a16="http://schemas.microsoft.com/office/drawing/2014/main" id="{031E9DF8-F3F8-8F1F-3922-B8DA4B318A1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384" b="2384"/>
          <a:stretch>
            <a:fillRect/>
          </a:stretch>
        </p:blipFill>
        <p:spPr>
          <a:xfrm>
            <a:off x="910781" y="172821"/>
            <a:ext cx="8766175" cy="6261101"/>
          </a:xfrm>
        </p:spPr>
      </p:pic>
      <p:sp>
        <p:nvSpPr>
          <p:cNvPr id="4" name="Text Placeholder 3">
            <a:extLst>
              <a:ext uri="{FF2B5EF4-FFF2-40B4-BE49-F238E27FC236}">
                <a16:creationId xmlns:a16="http://schemas.microsoft.com/office/drawing/2014/main" id="{48AE8539-3F12-1DB0-464F-2F636F22EAEA}"/>
              </a:ext>
            </a:extLst>
          </p:cNvPr>
          <p:cNvSpPr>
            <a:spLocks noGrp="1"/>
          </p:cNvSpPr>
          <p:nvPr>
            <p:ph type="body" sz="half" idx="1"/>
          </p:nvPr>
        </p:nvSpPr>
        <p:spPr>
          <a:xfrm>
            <a:off x="230177" y="4596384"/>
            <a:ext cx="7752160" cy="1324150"/>
          </a:xfrm>
        </p:spPr>
        <p:txBody>
          <a:bodyPr/>
          <a:lstStyle/>
          <a:p>
            <a:r>
              <a:rPr lang="en-US" dirty="0"/>
              <a:t>Project Bread, Flexible Services</a:t>
            </a:r>
          </a:p>
        </p:txBody>
      </p:sp>
    </p:spTree>
    <p:extLst>
      <p:ext uri="{BB962C8B-B14F-4D97-AF65-F5344CB8AC3E}">
        <p14:creationId xmlns:p14="http://schemas.microsoft.com/office/powerpoint/2010/main" val="65304841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Placeholder 24"/>
          <p:cNvPicPr>
            <a:picLocks noGrp="1" noChangeAspect="1"/>
          </p:cNvPicPr>
          <p:nvPr>
            <p:ph type="pic" sz="half" idx="21"/>
          </p:nvPr>
        </p:nvPicPr>
        <p:blipFill>
          <a:blip r:embed="rId3" cstate="print">
            <a:extLst>
              <a:ext uri="{28A0092B-C50C-407E-A947-70E740481C1C}">
                <a14:useLocalDpi xmlns:a14="http://schemas.microsoft.com/office/drawing/2010/main" val="0"/>
              </a:ext>
            </a:extLst>
          </a:blip>
          <a:srcRect t="8013" b="8013"/>
          <a:stretch/>
        </p:blipFill>
        <p:spPr>
          <a:xfrm>
            <a:off x="4698859" y="1493519"/>
            <a:ext cx="3549895" cy="4459109"/>
          </a:xfrm>
        </p:spPr>
      </p:pic>
      <p:sp>
        <p:nvSpPr>
          <p:cNvPr id="239" name="Body Level One…"/>
          <p:cNvSpPr txBox="1">
            <a:spLocks noGrp="1"/>
          </p:cNvSpPr>
          <p:nvPr>
            <p:ph type="body" idx="23"/>
          </p:nvPr>
        </p:nvSpPr>
        <p:spPr/>
        <p:txBody>
          <a:bodyPr/>
          <a:lstStyle/>
          <a:p>
            <a:pPr marL="342899" lvl="1" indent="0">
              <a:buNone/>
            </a:pPr>
            <a:r>
              <a:rPr lang="en-US" b="1" u="sng" dirty="0"/>
              <a:t>SNAP Utilization</a:t>
            </a:r>
          </a:p>
          <a:p>
            <a:pPr lvl="1"/>
            <a:r>
              <a:rPr lang="en-US" dirty="0"/>
              <a:t>At initial assessment, 58% of clients were participating in SNAP at the time of the initial assessment</a:t>
            </a:r>
          </a:p>
          <a:p>
            <a:pPr lvl="1"/>
            <a:r>
              <a:rPr lang="en-US" dirty="0"/>
              <a:t>By 6 months, 72% of clients were participating in SNAP</a:t>
            </a:r>
          </a:p>
          <a:p>
            <a:pPr marL="0" indent="0">
              <a:buNone/>
            </a:pPr>
            <a:endParaRPr lang="en-US" dirty="0"/>
          </a:p>
          <a:p>
            <a:pPr lvl="1"/>
            <a:endParaRPr lang="en-US" dirty="0"/>
          </a:p>
          <a:p>
            <a:pPr marL="342899" lvl="1" indent="0">
              <a:buNone/>
            </a:pPr>
            <a:endParaRPr lang="en-US" dirty="0"/>
          </a:p>
          <a:p>
            <a:endParaRPr lang="en-US" dirty="0"/>
          </a:p>
        </p:txBody>
      </p:sp>
      <p:sp>
        <p:nvSpPr>
          <p:cNvPr id="12" name="Text Placeholder 11">
            <a:extLst>
              <a:ext uri="{FF2B5EF4-FFF2-40B4-BE49-F238E27FC236}">
                <a16:creationId xmlns:a16="http://schemas.microsoft.com/office/drawing/2014/main" id="{BAD81EF6-8128-A44D-B5AA-23B37D4599E4}"/>
              </a:ext>
            </a:extLst>
          </p:cNvPr>
          <p:cNvSpPr>
            <a:spLocks noGrp="1"/>
          </p:cNvSpPr>
          <p:nvPr>
            <p:ph type="body" sz="quarter" idx="22"/>
          </p:nvPr>
        </p:nvSpPr>
        <p:spPr/>
        <p:txBody>
          <a:bodyPr/>
          <a:lstStyle/>
          <a:p>
            <a:r>
              <a:rPr lang="en-US" dirty="0"/>
              <a:t>Health care is a critical access point</a:t>
            </a:r>
          </a:p>
        </p:txBody>
      </p:sp>
    </p:spTree>
    <p:extLst>
      <p:ext uri="{BB962C8B-B14F-4D97-AF65-F5344CB8AC3E}">
        <p14:creationId xmlns:p14="http://schemas.microsoft.com/office/powerpoint/2010/main" val="11694210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D3432-58FD-A99E-B754-2549B4BDF5AD}"/>
              </a:ext>
            </a:extLst>
          </p:cNvPr>
          <p:cNvSpPr>
            <a:spLocks noGrp="1"/>
          </p:cNvSpPr>
          <p:nvPr>
            <p:ph type="body" idx="1"/>
          </p:nvPr>
        </p:nvSpPr>
        <p:spPr/>
        <p:txBody>
          <a:bodyPr>
            <a:normAutofit/>
          </a:bodyPr>
          <a:lstStyle/>
          <a:p>
            <a:r>
              <a:rPr lang="en-US" sz="2400" dirty="0"/>
              <a:t>Increasing Project Bread staff to increase our capacity</a:t>
            </a:r>
          </a:p>
          <a:p>
            <a:r>
              <a:rPr lang="en-US" sz="2400" dirty="0"/>
              <a:t>Increasing capacity at other organizations to meet state-wide need</a:t>
            </a:r>
          </a:p>
          <a:p>
            <a:r>
              <a:rPr lang="en-US" sz="2400" dirty="0"/>
              <a:t>Integrating program into operating practices of ACOs</a:t>
            </a:r>
          </a:p>
          <a:p>
            <a:r>
              <a:rPr lang="en-US" sz="2400" dirty="0"/>
              <a:t>Working with other states to create CMS billing codes and payment levels</a:t>
            </a:r>
          </a:p>
        </p:txBody>
      </p:sp>
      <p:sp>
        <p:nvSpPr>
          <p:cNvPr id="3" name="Title 2">
            <a:extLst>
              <a:ext uri="{FF2B5EF4-FFF2-40B4-BE49-F238E27FC236}">
                <a16:creationId xmlns:a16="http://schemas.microsoft.com/office/drawing/2014/main" id="{3C4B57F4-CDB4-D7C8-5AC0-B14CCAA82DA1}"/>
              </a:ext>
            </a:extLst>
          </p:cNvPr>
          <p:cNvSpPr>
            <a:spLocks noGrp="1"/>
          </p:cNvSpPr>
          <p:nvPr>
            <p:ph type="title"/>
          </p:nvPr>
        </p:nvSpPr>
        <p:spPr/>
        <p:txBody>
          <a:bodyPr/>
          <a:lstStyle/>
          <a:p>
            <a:r>
              <a:rPr lang="en-US" dirty="0"/>
              <a:t>Next Steps for Systems Change	</a:t>
            </a:r>
          </a:p>
        </p:txBody>
      </p:sp>
    </p:spTree>
    <p:extLst>
      <p:ext uri="{BB962C8B-B14F-4D97-AF65-F5344CB8AC3E}">
        <p14:creationId xmlns:p14="http://schemas.microsoft.com/office/powerpoint/2010/main" val="34994127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4770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EE036B-D287-8058-F12F-9D6977379ACE}"/>
              </a:ext>
            </a:extLst>
          </p:cNvPr>
          <p:cNvSpPr>
            <a:spLocks noGrp="1"/>
          </p:cNvSpPr>
          <p:nvPr>
            <p:ph type="body" idx="1"/>
          </p:nvPr>
        </p:nvSpPr>
        <p:spPr>
          <a:xfrm>
            <a:off x="325737" y="1341122"/>
            <a:ext cx="8252211" cy="4701448"/>
          </a:xfrm>
        </p:spPr>
        <p:txBody>
          <a:bodyPr/>
          <a:lstStyle/>
          <a:p>
            <a:pPr marL="0" indent="0">
              <a:buNone/>
            </a:pPr>
            <a:r>
              <a:rPr lang="en-US" sz="2000" b="1" dirty="0"/>
              <a:t>Launched in 2020,</a:t>
            </a:r>
            <a:r>
              <a:rPr lang="en-US" sz="2000" dirty="0"/>
              <a:t> 3 year, $149M program from Medicaid (MassHealth) to address members’ food security &amp; housing needs </a:t>
            </a:r>
          </a:p>
          <a:p>
            <a:pPr marL="0" indent="0">
              <a:buNone/>
            </a:pPr>
            <a:r>
              <a:rPr lang="en-US" sz="2000" dirty="0"/>
              <a:t>Accountable Care Organizations (ACOs) should partner with high-capacity Social Service Organizations (SSOs) to provide services. Programs must avoid duplication of state and federal programs</a:t>
            </a:r>
          </a:p>
          <a:p>
            <a:pPr marL="0" indent="0">
              <a:buNone/>
            </a:pPr>
            <a:r>
              <a:rPr lang="en-US" sz="2000" b="1" dirty="0"/>
              <a:t>Eligibility criteria includes ACO membership and both health &amp; social factors: </a:t>
            </a:r>
          </a:p>
          <a:p>
            <a:pPr marL="0" indent="0">
              <a:buNone/>
            </a:pPr>
            <a:endParaRPr lang="en-US" dirty="0"/>
          </a:p>
        </p:txBody>
      </p:sp>
      <p:sp>
        <p:nvSpPr>
          <p:cNvPr id="4" name="Title 3">
            <a:extLst>
              <a:ext uri="{FF2B5EF4-FFF2-40B4-BE49-F238E27FC236}">
                <a16:creationId xmlns:a16="http://schemas.microsoft.com/office/drawing/2014/main" id="{1948249E-B7B8-3E7C-166B-E77C3A219212}"/>
              </a:ext>
            </a:extLst>
          </p:cNvPr>
          <p:cNvSpPr>
            <a:spLocks noGrp="1"/>
          </p:cNvSpPr>
          <p:nvPr>
            <p:ph type="title"/>
          </p:nvPr>
        </p:nvSpPr>
        <p:spPr/>
        <p:txBody>
          <a:bodyPr/>
          <a:lstStyle/>
          <a:p>
            <a:r>
              <a:rPr lang="en-US" dirty="0"/>
              <a:t>Flexible Services Overview</a:t>
            </a:r>
          </a:p>
        </p:txBody>
      </p:sp>
      <p:sp>
        <p:nvSpPr>
          <p:cNvPr id="5" name="Rectangle: Rounded Corners 4">
            <a:extLst>
              <a:ext uri="{FF2B5EF4-FFF2-40B4-BE49-F238E27FC236}">
                <a16:creationId xmlns:a16="http://schemas.microsoft.com/office/drawing/2014/main" id="{535470B4-B28B-1912-24A7-199CC64FCAD5}"/>
              </a:ext>
            </a:extLst>
          </p:cNvPr>
          <p:cNvSpPr/>
          <p:nvPr/>
        </p:nvSpPr>
        <p:spPr>
          <a:xfrm>
            <a:off x="299439" y="3751544"/>
            <a:ext cx="4245964" cy="258244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Health Needs-Based Criteria </a:t>
            </a:r>
          </a:p>
          <a:p>
            <a:pPr marL="285750" indent="-285750">
              <a:buFont typeface="Arial" panose="020B0604020202020204" pitchFamily="34" charset="0"/>
              <a:buChar char="•"/>
            </a:pPr>
            <a:r>
              <a:rPr lang="en-US" dirty="0"/>
              <a:t>Complex Physical Health condition </a:t>
            </a:r>
          </a:p>
          <a:p>
            <a:pPr marL="285750" indent="-285750">
              <a:buFont typeface="Arial" panose="020B0604020202020204" pitchFamily="34" charset="0"/>
              <a:buChar char="•"/>
            </a:pPr>
            <a:r>
              <a:rPr lang="en-US" dirty="0"/>
              <a:t>Complex Behavioral Health condition </a:t>
            </a:r>
          </a:p>
          <a:p>
            <a:pPr marL="285750" indent="-285750">
              <a:buFont typeface="Arial" panose="020B0604020202020204" pitchFamily="34" charset="0"/>
              <a:buChar char="•"/>
            </a:pPr>
            <a:r>
              <a:rPr lang="en-US" dirty="0"/>
              <a:t>Challenges with Activities of Daily Living (ADLs) </a:t>
            </a:r>
          </a:p>
          <a:p>
            <a:pPr marL="285750" indent="-285750">
              <a:buFont typeface="Arial" panose="020B0604020202020204" pitchFamily="34" charset="0"/>
              <a:buChar char="•"/>
            </a:pPr>
            <a:r>
              <a:rPr lang="en-US" dirty="0"/>
              <a:t>High Risk Pregnancy </a:t>
            </a:r>
          </a:p>
          <a:p>
            <a:pPr marL="285750" indent="-285750">
              <a:buFont typeface="Arial" panose="020B0604020202020204" pitchFamily="34" charset="0"/>
              <a:buChar char="•"/>
            </a:pPr>
            <a:r>
              <a:rPr lang="en-US" dirty="0"/>
              <a:t>Frequent ED Utilization </a:t>
            </a:r>
          </a:p>
        </p:txBody>
      </p:sp>
      <p:sp>
        <p:nvSpPr>
          <p:cNvPr id="6" name="Rectangle: Rounded Corners 5">
            <a:extLst>
              <a:ext uri="{FF2B5EF4-FFF2-40B4-BE49-F238E27FC236}">
                <a16:creationId xmlns:a16="http://schemas.microsoft.com/office/drawing/2014/main" id="{8E9181BB-31DB-B843-ED13-1C2B99E0C81F}"/>
              </a:ext>
            </a:extLst>
          </p:cNvPr>
          <p:cNvSpPr/>
          <p:nvPr/>
        </p:nvSpPr>
        <p:spPr>
          <a:xfrm>
            <a:off x="4575447" y="3751544"/>
            <a:ext cx="4242816" cy="258244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Social Risk Factor: </a:t>
            </a:r>
          </a:p>
          <a:p>
            <a:pPr marL="285750" indent="-285750">
              <a:buFont typeface="Arial" panose="020B0604020202020204" pitchFamily="34" charset="0"/>
              <a:buChar char="•"/>
            </a:pPr>
            <a:r>
              <a:rPr lang="en-US" dirty="0"/>
              <a:t>Nutrition Program: Food Insecurity </a:t>
            </a:r>
            <a:r>
              <a:rPr lang="en-US" sz="1800" dirty="0"/>
              <a:t>Tenancy Program: </a:t>
            </a:r>
          </a:p>
          <a:p>
            <a:pPr marL="742950" lvl="1" indent="-285750">
              <a:buFont typeface="Arial" panose="020B0604020202020204" pitchFamily="34" charset="0"/>
              <a:buChar char="•"/>
            </a:pPr>
            <a:r>
              <a:rPr lang="en-US" dirty="0"/>
              <a:t>Experiencing Homelessness </a:t>
            </a:r>
          </a:p>
          <a:p>
            <a:pPr lvl="1"/>
            <a:r>
              <a:rPr lang="en-US" dirty="0"/>
              <a:t>	–or- </a:t>
            </a:r>
          </a:p>
          <a:p>
            <a:pPr marL="742950" lvl="1" indent="-285750">
              <a:buFont typeface="Arial" panose="020B0604020202020204" pitchFamily="34" charset="0"/>
              <a:buChar char="•"/>
            </a:pPr>
            <a:r>
              <a:rPr lang="en-US" sz="1800" dirty="0"/>
              <a:t>At Risk of Homelessness</a:t>
            </a:r>
          </a:p>
          <a:p>
            <a:pPr lvl="1"/>
            <a:endParaRPr lang="en-US" sz="1800" dirty="0"/>
          </a:p>
        </p:txBody>
      </p:sp>
    </p:spTree>
    <p:extLst>
      <p:ext uri="{BB962C8B-B14F-4D97-AF65-F5344CB8AC3E}">
        <p14:creationId xmlns:p14="http://schemas.microsoft.com/office/powerpoint/2010/main" val="6329307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C71C97-2C4A-4ECF-A7DF-E47C30861A40}"/>
              </a:ext>
            </a:extLst>
          </p:cNvPr>
          <p:cNvSpPr>
            <a:spLocks noGrp="1"/>
          </p:cNvSpPr>
          <p:nvPr>
            <p:ph type="body" idx="1"/>
          </p:nvPr>
        </p:nvSpPr>
        <p:spPr/>
        <p:txBody>
          <a:bodyPr>
            <a:normAutofit/>
          </a:bodyPr>
          <a:lstStyle/>
          <a:p>
            <a:r>
              <a:rPr lang="en-US" sz="2400" dirty="0"/>
              <a:t>Flexible Services program has been reauthorized for another five years (2023-2027)</a:t>
            </a:r>
          </a:p>
          <a:p>
            <a:r>
              <a:rPr lang="en-US" sz="2400" dirty="0"/>
              <a:t>Service expansion to household level for:</a:t>
            </a:r>
          </a:p>
          <a:p>
            <a:pPr lvl="1"/>
            <a:r>
              <a:rPr lang="en-US" sz="2400" dirty="0"/>
              <a:t>Eligible children</a:t>
            </a:r>
          </a:p>
          <a:p>
            <a:pPr lvl="1"/>
            <a:r>
              <a:rPr lang="en-US" sz="2400" dirty="0"/>
              <a:t>Pregnant women</a:t>
            </a:r>
          </a:p>
          <a:p>
            <a:r>
              <a:rPr lang="en-US" sz="2400" dirty="0"/>
              <a:t>Medically tailored meals and prescription programs limited to six months</a:t>
            </a:r>
          </a:p>
          <a:p>
            <a:r>
              <a:rPr lang="en-US" sz="2400" dirty="0"/>
              <a:t>Provision of $8M through a social service integration fund</a:t>
            </a:r>
          </a:p>
          <a:p>
            <a:endParaRPr lang="en-US" sz="2400" dirty="0"/>
          </a:p>
          <a:p>
            <a:r>
              <a:rPr lang="en-US" sz="2400" dirty="0"/>
              <a:t>Changes to payment structure expected 2025</a:t>
            </a:r>
          </a:p>
        </p:txBody>
      </p:sp>
      <p:sp>
        <p:nvSpPr>
          <p:cNvPr id="3" name="Title 2">
            <a:extLst>
              <a:ext uri="{FF2B5EF4-FFF2-40B4-BE49-F238E27FC236}">
                <a16:creationId xmlns:a16="http://schemas.microsoft.com/office/drawing/2014/main" id="{B0B6E41D-CA18-1E2A-6C24-5143C3F8203D}"/>
              </a:ext>
            </a:extLst>
          </p:cNvPr>
          <p:cNvSpPr>
            <a:spLocks noGrp="1"/>
          </p:cNvSpPr>
          <p:nvPr>
            <p:ph type="title"/>
          </p:nvPr>
        </p:nvSpPr>
        <p:spPr/>
        <p:txBody>
          <a:bodyPr/>
          <a:lstStyle/>
          <a:p>
            <a:r>
              <a:rPr lang="en-US" dirty="0"/>
              <a:t>Waiver Extension: Flexible Services Updates</a:t>
            </a:r>
          </a:p>
        </p:txBody>
      </p:sp>
    </p:spTree>
    <p:extLst>
      <p:ext uri="{BB962C8B-B14F-4D97-AF65-F5344CB8AC3E}">
        <p14:creationId xmlns:p14="http://schemas.microsoft.com/office/powerpoint/2010/main" val="17030782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AC739D-CDA8-93E6-ABA9-9896D2E87C84}"/>
              </a:ext>
            </a:extLst>
          </p:cNvPr>
          <p:cNvSpPr>
            <a:spLocks noGrp="1"/>
          </p:cNvSpPr>
          <p:nvPr>
            <p:ph type="body" idx="1"/>
          </p:nvPr>
        </p:nvSpPr>
        <p:spPr>
          <a:xfrm>
            <a:off x="778533" y="1493519"/>
            <a:ext cx="7548603" cy="4549049"/>
          </a:xfrm>
        </p:spPr>
        <p:txBody>
          <a:bodyPr numCol="2">
            <a:normAutofit fontScale="85000" lnSpcReduction="10000"/>
          </a:bodyPr>
          <a:lstStyle/>
          <a:p>
            <a:pPr>
              <a:buFont typeface="+mj-lt"/>
              <a:buAutoNum type="arabicPeriod"/>
            </a:pPr>
            <a:r>
              <a:rPr lang="en-US" sz="2400" dirty="0"/>
              <a:t>About Fresh</a:t>
            </a:r>
          </a:p>
          <a:p>
            <a:pPr>
              <a:buFont typeface="+mj-lt"/>
              <a:buAutoNum type="arabicPeriod"/>
            </a:pPr>
            <a:r>
              <a:rPr lang="en-US" sz="2400" dirty="0"/>
              <a:t>Berkshire Fallon Health Collaborative</a:t>
            </a:r>
          </a:p>
          <a:p>
            <a:pPr>
              <a:buFont typeface="+mj-lt"/>
              <a:buAutoNum type="arabicPeriod"/>
            </a:pPr>
            <a:r>
              <a:rPr lang="en-US" sz="2400" dirty="0"/>
              <a:t>Community Counseling of  Bristol County</a:t>
            </a:r>
          </a:p>
          <a:p>
            <a:pPr>
              <a:buFont typeface="+mj-lt"/>
              <a:buAutoNum type="arabicPeriod"/>
            </a:pPr>
            <a:r>
              <a:rPr lang="en-US" sz="2400" dirty="0"/>
              <a:t>Community Servings</a:t>
            </a:r>
          </a:p>
          <a:p>
            <a:pPr>
              <a:buFont typeface="+mj-lt"/>
              <a:buAutoNum type="arabicPeriod"/>
            </a:pPr>
            <a:r>
              <a:rPr lang="en-US" sz="2400" dirty="0"/>
              <a:t>Daily Table</a:t>
            </a:r>
          </a:p>
          <a:p>
            <a:pPr>
              <a:buFont typeface="+mj-lt"/>
              <a:buAutoNum type="arabicPeriod"/>
            </a:pPr>
            <a:r>
              <a:rPr lang="en-US" sz="2400" dirty="0"/>
              <a:t>Elder Services of Worcester    Area</a:t>
            </a:r>
          </a:p>
          <a:p>
            <a:pPr>
              <a:buFont typeface="+mj-lt"/>
              <a:buAutoNum type="arabicPeriod"/>
            </a:pPr>
            <a:r>
              <a:rPr lang="en-US" sz="2400" dirty="0"/>
              <a:t>Father Bill’s Mainspring</a:t>
            </a:r>
          </a:p>
          <a:p>
            <a:pPr>
              <a:buFont typeface="+mj-lt"/>
              <a:buAutoNum type="arabicPeriod"/>
            </a:pPr>
            <a:r>
              <a:rPr lang="en-US" sz="2400" dirty="0"/>
              <a:t>Fresh Food Generation</a:t>
            </a:r>
          </a:p>
          <a:p>
            <a:pPr>
              <a:buFont typeface="+mj-lt"/>
              <a:buAutoNum type="arabicPeriod"/>
            </a:pPr>
            <a:endParaRPr lang="en-US" sz="2400" dirty="0"/>
          </a:p>
          <a:p>
            <a:pPr>
              <a:buFont typeface="+mj-lt"/>
              <a:buAutoNum type="arabicPeriod"/>
            </a:pPr>
            <a:endParaRPr lang="en-US" sz="2400" dirty="0"/>
          </a:p>
          <a:p>
            <a:pPr>
              <a:buFont typeface="+mj-lt"/>
              <a:buAutoNum type="arabicPeriod"/>
            </a:pPr>
            <a:r>
              <a:rPr lang="en-US" sz="2400" dirty="0"/>
              <a:t>Just Roots</a:t>
            </a:r>
          </a:p>
          <a:p>
            <a:pPr>
              <a:buFont typeface="+mj-lt"/>
              <a:buAutoNum type="arabicPeriod"/>
            </a:pPr>
            <a:r>
              <a:rPr lang="en-US" sz="2400" dirty="0"/>
              <a:t>Merrimack Valley Community Partner</a:t>
            </a:r>
          </a:p>
          <a:p>
            <a:pPr>
              <a:buFont typeface="+mj-lt"/>
              <a:buAutoNum type="arabicPeriod"/>
            </a:pPr>
            <a:r>
              <a:rPr lang="en-US" sz="2400" dirty="0"/>
              <a:t>Old Colony YMCA</a:t>
            </a:r>
          </a:p>
          <a:p>
            <a:pPr>
              <a:buFont typeface="+mj-lt"/>
              <a:buAutoNum type="arabicPeriod"/>
            </a:pPr>
            <a:r>
              <a:rPr lang="en-US" sz="2400" dirty="0"/>
              <a:t>Project Bread</a:t>
            </a:r>
          </a:p>
          <a:p>
            <a:pPr>
              <a:buFont typeface="+mj-lt"/>
              <a:buAutoNum type="arabicPeriod"/>
            </a:pPr>
            <a:r>
              <a:rPr lang="en-US" sz="2400" dirty="0"/>
              <a:t>Southern Middlesex Opportunity Council</a:t>
            </a:r>
          </a:p>
          <a:p>
            <a:pPr>
              <a:buFont typeface="+mj-lt"/>
              <a:buAutoNum type="arabicPeriod"/>
            </a:pPr>
            <a:r>
              <a:rPr lang="en-US" sz="2400" dirty="0"/>
              <a:t>The Guild</a:t>
            </a:r>
          </a:p>
          <a:p>
            <a:pPr>
              <a:buFont typeface="+mj-lt"/>
              <a:buAutoNum type="arabicPeriod"/>
            </a:pPr>
            <a:r>
              <a:rPr lang="en-US" sz="2400" dirty="0"/>
              <a:t>Well Spring </a:t>
            </a:r>
          </a:p>
          <a:p>
            <a:pPr>
              <a:buFont typeface="+mj-lt"/>
              <a:buAutoNum type="arabicPeriod"/>
            </a:pPr>
            <a:r>
              <a:rPr lang="en-US" sz="2400" dirty="0"/>
              <a:t>Western Mass Food Partnership</a:t>
            </a:r>
          </a:p>
          <a:p>
            <a:pPr>
              <a:buFont typeface="+mj-lt"/>
              <a:buAutoNum type="arabicPeriod"/>
            </a:pPr>
            <a:endParaRPr lang="en-US" sz="2400" dirty="0"/>
          </a:p>
          <a:p>
            <a:pPr marL="0" indent="0">
              <a:buNone/>
            </a:pPr>
            <a:endParaRPr lang="en-US" sz="2200" dirty="0"/>
          </a:p>
          <a:p>
            <a:pPr marL="0" indent="0">
              <a:buNone/>
            </a:pPr>
            <a:endParaRPr lang="en-US" dirty="0"/>
          </a:p>
        </p:txBody>
      </p:sp>
      <p:sp>
        <p:nvSpPr>
          <p:cNvPr id="3" name="Title 2">
            <a:extLst>
              <a:ext uri="{FF2B5EF4-FFF2-40B4-BE49-F238E27FC236}">
                <a16:creationId xmlns:a16="http://schemas.microsoft.com/office/drawing/2014/main" id="{37775F47-F613-398F-6F55-F05E7B01D25E}"/>
              </a:ext>
            </a:extLst>
          </p:cNvPr>
          <p:cNvSpPr>
            <a:spLocks noGrp="1"/>
          </p:cNvSpPr>
          <p:nvPr>
            <p:ph type="title"/>
          </p:nvPr>
        </p:nvSpPr>
        <p:spPr/>
        <p:txBody>
          <a:bodyPr/>
          <a:lstStyle/>
          <a:p>
            <a:r>
              <a:rPr lang="en-US" dirty="0"/>
              <a:t>SSOs Offering Nutrition Supports</a:t>
            </a:r>
          </a:p>
        </p:txBody>
      </p:sp>
    </p:spTree>
    <p:extLst>
      <p:ext uri="{BB962C8B-B14F-4D97-AF65-F5344CB8AC3E}">
        <p14:creationId xmlns:p14="http://schemas.microsoft.com/office/powerpoint/2010/main" val="14409903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FEDB39-00B4-88C7-4E15-664C0A92589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0697" y="1466847"/>
            <a:ext cx="2197885" cy="628554"/>
          </a:xfrm>
          <a:prstGeom prst="rect">
            <a:avLst/>
          </a:prstGeom>
        </p:spPr>
      </p:pic>
      <p:pic>
        <p:nvPicPr>
          <p:cNvPr id="16" name="image1.png">
            <a:extLst>
              <a:ext uri="{FF2B5EF4-FFF2-40B4-BE49-F238E27FC236}">
                <a16:creationId xmlns:a16="http://schemas.microsoft.com/office/drawing/2014/main" id="{727B8882-E74E-C014-0EA4-F73EFF6C2E5B}"/>
              </a:ext>
            </a:extLst>
          </p:cNvPr>
          <p:cNvPicPr/>
          <p:nvPr/>
        </p:nvPicPr>
        <p:blipFill>
          <a:blip r:embed="rId4"/>
          <a:srcRect/>
          <a:stretch>
            <a:fillRect/>
          </a:stretch>
        </p:blipFill>
        <p:spPr>
          <a:xfrm>
            <a:off x="512852" y="4069550"/>
            <a:ext cx="2194560" cy="896620"/>
          </a:xfrm>
          <a:prstGeom prst="rect">
            <a:avLst/>
          </a:prstGeom>
          <a:ln/>
        </p:spPr>
      </p:pic>
      <p:sp>
        <p:nvSpPr>
          <p:cNvPr id="2" name="Text Placeholder 1">
            <a:extLst>
              <a:ext uri="{FF2B5EF4-FFF2-40B4-BE49-F238E27FC236}">
                <a16:creationId xmlns:a16="http://schemas.microsoft.com/office/drawing/2014/main" id="{3F23B391-BB75-6F81-0AC9-AB44E94669D7}"/>
              </a:ext>
            </a:extLst>
          </p:cNvPr>
          <p:cNvSpPr>
            <a:spLocks noGrp="1"/>
          </p:cNvSpPr>
          <p:nvPr>
            <p:ph type="body" idx="1"/>
          </p:nvPr>
        </p:nvSpPr>
        <p:spPr>
          <a:xfrm>
            <a:off x="662940" y="1712852"/>
            <a:ext cx="7456931" cy="4549049"/>
          </a:xfrm>
        </p:spPr>
        <p:txBody>
          <a:bodyPr>
            <a:normAutofit/>
          </a:bodyPr>
          <a:lstStyle/>
          <a:p>
            <a:pPr marL="0" indent="0">
              <a:buNone/>
            </a:pPr>
            <a:r>
              <a:rPr lang="en-US" b="1" dirty="0"/>
              <a:t>C</a:t>
            </a:r>
          </a:p>
          <a:p>
            <a:pPr lvl="1"/>
            <a:r>
              <a:rPr lang="en-US" dirty="0"/>
              <a:t>Referrals received from a network of 14 community health centers</a:t>
            </a:r>
          </a:p>
          <a:p>
            <a:pPr lvl="1"/>
            <a:endParaRPr lang="en-US" dirty="0"/>
          </a:p>
          <a:p>
            <a:pPr marL="342899" lvl="1" indent="0">
              <a:buNone/>
            </a:pPr>
            <a:endParaRPr lang="en-US" dirty="0"/>
          </a:p>
          <a:p>
            <a:pPr marL="342899" lvl="1" indent="0">
              <a:buNone/>
            </a:pPr>
            <a:endParaRPr lang="en-US" dirty="0"/>
          </a:p>
          <a:p>
            <a:pPr lvl="1"/>
            <a:r>
              <a:rPr lang="en-US" dirty="0"/>
              <a:t>Referrals received from 10 affiliated physician’s offices</a:t>
            </a:r>
          </a:p>
          <a:p>
            <a:pPr lvl="1"/>
            <a:endParaRPr lang="en-US" dirty="0"/>
          </a:p>
          <a:p>
            <a:pPr marL="342899" lvl="1" indent="0">
              <a:buNone/>
            </a:pPr>
            <a:endParaRPr lang="en-US" dirty="0"/>
          </a:p>
          <a:p>
            <a:pPr marL="342899" lvl="1" indent="0">
              <a:buNone/>
            </a:pPr>
            <a:endParaRPr lang="en-US" dirty="0"/>
          </a:p>
          <a:p>
            <a:pPr lvl="1"/>
            <a:r>
              <a:rPr lang="en-US" dirty="0"/>
              <a:t>Referrals received from 16 community health centers, treatment centers, and hospitals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ABCE57B8-37B6-247E-EE6D-BA5996E3EFED}"/>
              </a:ext>
            </a:extLst>
          </p:cNvPr>
          <p:cNvSpPr>
            <a:spLocks noGrp="1"/>
          </p:cNvSpPr>
          <p:nvPr>
            <p:ph type="title"/>
          </p:nvPr>
        </p:nvSpPr>
        <p:spPr/>
        <p:txBody>
          <a:bodyPr>
            <a:normAutofit/>
          </a:bodyPr>
          <a:lstStyle/>
          <a:p>
            <a:r>
              <a:rPr lang="en-US" dirty="0"/>
              <a:t>Project Bread Partnerships</a:t>
            </a:r>
          </a:p>
        </p:txBody>
      </p:sp>
      <p:pic>
        <p:nvPicPr>
          <p:cNvPr id="15" name="Picture 14">
            <a:extLst>
              <a:ext uri="{FF2B5EF4-FFF2-40B4-BE49-F238E27FC236}">
                <a16:creationId xmlns:a16="http://schemas.microsoft.com/office/drawing/2014/main" id="{8BA11C20-2BBF-67F7-DC12-5818B302F340}"/>
              </a:ext>
            </a:extLst>
          </p:cNvPr>
          <p:cNvPicPr/>
          <p:nvPr/>
        </p:nvPicPr>
        <p:blipFill>
          <a:blip r:embed="rId5">
            <a:extLst>
              <a:ext uri="{28A0092B-C50C-407E-A947-70E740481C1C}">
                <a14:useLocalDpi xmlns:a14="http://schemas.microsoft.com/office/drawing/2010/main" val="0"/>
              </a:ext>
            </a:extLst>
          </a:blip>
          <a:stretch>
            <a:fillRect/>
          </a:stretch>
        </p:blipFill>
        <p:spPr>
          <a:xfrm>
            <a:off x="490222" y="2841839"/>
            <a:ext cx="3051810" cy="470535"/>
          </a:xfrm>
          <a:prstGeom prst="rect">
            <a:avLst/>
          </a:prstGeom>
        </p:spPr>
      </p:pic>
    </p:spTree>
    <p:extLst>
      <p:ext uri="{BB962C8B-B14F-4D97-AF65-F5344CB8AC3E}">
        <p14:creationId xmlns:p14="http://schemas.microsoft.com/office/powerpoint/2010/main" val="26872675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4B1E3-CDD2-45AE-8A34-1FC186702C25}"/>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6,600 people served to date</a:t>
            </a:r>
          </a:p>
        </p:txBody>
      </p:sp>
      <p:sp>
        <p:nvSpPr>
          <p:cNvPr id="3" name="Title 2">
            <a:extLst>
              <a:ext uri="{FF2B5EF4-FFF2-40B4-BE49-F238E27FC236}">
                <a16:creationId xmlns:a16="http://schemas.microsoft.com/office/drawing/2014/main" id="{1BB2AB5B-15DB-6D56-403A-1F5E77F21537}"/>
              </a:ext>
            </a:extLst>
          </p:cNvPr>
          <p:cNvSpPr>
            <a:spLocks noGrp="1"/>
          </p:cNvSpPr>
          <p:nvPr>
            <p:ph type="title"/>
          </p:nvPr>
        </p:nvSpPr>
        <p:spPr/>
        <p:txBody>
          <a:bodyPr/>
          <a:lstStyle/>
          <a:p>
            <a:r>
              <a:rPr lang="en-US" dirty="0"/>
              <a:t>Project Bread Services and Reach</a:t>
            </a:r>
          </a:p>
        </p:txBody>
      </p:sp>
      <p:graphicFrame>
        <p:nvGraphicFramePr>
          <p:cNvPr id="4" name="Table 4">
            <a:extLst>
              <a:ext uri="{FF2B5EF4-FFF2-40B4-BE49-F238E27FC236}">
                <a16:creationId xmlns:a16="http://schemas.microsoft.com/office/drawing/2014/main" id="{AD0596CB-3883-98F4-238A-697C03EAC36F}"/>
              </a:ext>
            </a:extLst>
          </p:cNvPr>
          <p:cNvGraphicFramePr>
            <a:graphicFrameLocks noGrp="1"/>
          </p:cNvGraphicFramePr>
          <p:nvPr>
            <p:extLst>
              <p:ext uri="{D42A27DB-BD31-4B8C-83A1-F6EECF244321}">
                <p14:modId xmlns:p14="http://schemas.microsoft.com/office/powerpoint/2010/main" val="4151507219"/>
              </p:ext>
            </p:extLst>
          </p:nvPr>
        </p:nvGraphicFramePr>
        <p:xfrm>
          <a:off x="1409700" y="1945640"/>
          <a:ext cx="6096000" cy="259588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450805639"/>
                    </a:ext>
                  </a:extLst>
                </a:gridCol>
                <a:gridCol w="2032000">
                  <a:extLst>
                    <a:ext uri="{9D8B030D-6E8A-4147-A177-3AD203B41FA5}">
                      <a16:colId xmlns:a16="http://schemas.microsoft.com/office/drawing/2014/main" val="2824263218"/>
                    </a:ext>
                  </a:extLst>
                </a:gridCol>
                <a:gridCol w="2032000">
                  <a:extLst>
                    <a:ext uri="{9D8B030D-6E8A-4147-A177-3AD203B41FA5}">
                      <a16:colId xmlns:a16="http://schemas.microsoft.com/office/drawing/2014/main" val="3702936868"/>
                    </a:ext>
                  </a:extLst>
                </a:gridCol>
              </a:tblGrid>
              <a:tr h="370840">
                <a:tc>
                  <a:txBody>
                    <a:bodyPr/>
                    <a:lstStyle/>
                    <a:p>
                      <a:pPr algn="ctr"/>
                      <a:r>
                        <a:rPr lang="en-US" sz="1800" dirty="0"/>
                        <a:t>SERVICE</a:t>
                      </a:r>
                    </a:p>
                  </a:txBody>
                  <a:tcPr/>
                </a:tc>
                <a:tc>
                  <a:txBody>
                    <a:bodyPr/>
                    <a:lstStyle/>
                    <a:p>
                      <a:pPr algn="ctr"/>
                      <a:r>
                        <a:rPr lang="en-US" sz="1800" dirty="0"/>
                        <a:t>No. People Served</a:t>
                      </a:r>
                    </a:p>
                  </a:txBody>
                  <a:tcPr/>
                </a:tc>
                <a:tc>
                  <a:txBody>
                    <a:bodyPr/>
                    <a:lstStyle/>
                    <a:p>
                      <a:pPr algn="ctr"/>
                      <a:r>
                        <a:rPr lang="en-US" sz="1800" dirty="0"/>
                        <a:t>Dollars Spent</a:t>
                      </a:r>
                    </a:p>
                  </a:txBody>
                  <a:tcPr/>
                </a:tc>
                <a:extLst>
                  <a:ext uri="{0D108BD9-81ED-4DB2-BD59-A6C34878D82A}">
                    <a16:rowId xmlns:a16="http://schemas.microsoft.com/office/drawing/2014/main" val="124023654"/>
                  </a:ext>
                </a:extLst>
              </a:tr>
              <a:tr h="370840">
                <a:tc>
                  <a:txBody>
                    <a:bodyPr/>
                    <a:lstStyle/>
                    <a:p>
                      <a:pPr algn="ctr"/>
                      <a:r>
                        <a:rPr lang="en-US" sz="1400" dirty="0"/>
                        <a:t>Cooking Classes</a:t>
                      </a:r>
                    </a:p>
                  </a:txBody>
                  <a:tcPr/>
                </a:tc>
                <a:tc>
                  <a:txBody>
                    <a:bodyPr/>
                    <a:lstStyle/>
                    <a:p>
                      <a:pPr algn="ctr"/>
                      <a:r>
                        <a:rPr lang="en-US" sz="1400" dirty="0"/>
                        <a:t>739</a:t>
                      </a:r>
                    </a:p>
                  </a:txBody>
                  <a:tcPr/>
                </a:tc>
                <a:tc>
                  <a:txBody>
                    <a:bodyPr/>
                    <a:lstStyle/>
                    <a:p>
                      <a:pPr algn="ctr"/>
                      <a:r>
                        <a:rPr lang="en-US" sz="1400" dirty="0"/>
                        <a:t>$40,645</a:t>
                      </a:r>
                    </a:p>
                  </a:txBody>
                  <a:tcPr/>
                </a:tc>
                <a:extLst>
                  <a:ext uri="{0D108BD9-81ED-4DB2-BD59-A6C34878D82A}">
                    <a16:rowId xmlns:a16="http://schemas.microsoft.com/office/drawing/2014/main" val="11268943"/>
                  </a:ext>
                </a:extLst>
              </a:tr>
              <a:tr h="370840">
                <a:tc>
                  <a:txBody>
                    <a:bodyPr/>
                    <a:lstStyle/>
                    <a:p>
                      <a:pPr algn="ctr"/>
                      <a:r>
                        <a:rPr lang="en-US" sz="1400" dirty="0"/>
                        <a:t>Nutrition Counseling</a:t>
                      </a:r>
                    </a:p>
                  </a:txBody>
                  <a:tcPr/>
                </a:tc>
                <a:tc>
                  <a:txBody>
                    <a:bodyPr/>
                    <a:lstStyle/>
                    <a:p>
                      <a:pPr algn="ctr"/>
                      <a:r>
                        <a:rPr lang="en-US" sz="1400" dirty="0"/>
                        <a:t>551</a:t>
                      </a:r>
                    </a:p>
                  </a:txBody>
                  <a:tcPr/>
                </a:tc>
                <a:tc>
                  <a:txBody>
                    <a:bodyPr/>
                    <a:lstStyle/>
                    <a:p>
                      <a:pPr algn="ctr"/>
                      <a:r>
                        <a:rPr lang="en-US" sz="1400" dirty="0"/>
                        <a:t>$30,450</a:t>
                      </a:r>
                    </a:p>
                  </a:txBody>
                  <a:tcPr/>
                </a:tc>
                <a:extLst>
                  <a:ext uri="{0D108BD9-81ED-4DB2-BD59-A6C34878D82A}">
                    <a16:rowId xmlns:a16="http://schemas.microsoft.com/office/drawing/2014/main" val="2131447280"/>
                  </a:ext>
                </a:extLst>
              </a:tr>
              <a:tr h="370840">
                <a:tc>
                  <a:txBody>
                    <a:bodyPr/>
                    <a:lstStyle/>
                    <a:p>
                      <a:pPr algn="ctr"/>
                      <a:r>
                        <a:rPr lang="en-US" sz="1400" dirty="0"/>
                        <a:t>Refrigerators</a:t>
                      </a:r>
                    </a:p>
                  </a:txBody>
                  <a:tcPr/>
                </a:tc>
                <a:tc>
                  <a:txBody>
                    <a:bodyPr/>
                    <a:lstStyle/>
                    <a:p>
                      <a:pPr algn="ctr"/>
                      <a:r>
                        <a:rPr lang="en-US" sz="1400" dirty="0"/>
                        <a:t>427</a:t>
                      </a:r>
                    </a:p>
                  </a:txBody>
                  <a:tcPr/>
                </a:tc>
                <a:tc>
                  <a:txBody>
                    <a:bodyPr/>
                    <a:lstStyle/>
                    <a:p>
                      <a:pPr algn="ctr"/>
                      <a:r>
                        <a:rPr lang="en-US" sz="1400" dirty="0"/>
                        <a:t>$187,161</a:t>
                      </a:r>
                    </a:p>
                  </a:txBody>
                  <a:tcPr/>
                </a:tc>
                <a:extLst>
                  <a:ext uri="{0D108BD9-81ED-4DB2-BD59-A6C34878D82A}">
                    <a16:rowId xmlns:a16="http://schemas.microsoft.com/office/drawing/2014/main" val="698497289"/>
                  </a:ext>
                </a:extLst>
              </a:tr>
              <a:tr h="370840">
                <a:tc>
                  <a:txBody>
                    <a:bodyPr/>
                    <a:lstStyle/>
                    <a:p>
                      <a:pPr algn="ctr"/>
                      <a:r>
                        <a:rPr lang="en-US" sz="1400" dirty="0"/>
                        <a:t>Kitchen Supplies</a:t>
                      </a:r>
                    </a:p>
                  </a:txBody>
                  <a:tcPr/>
                </a:tc>
                <a:tc>
                  <a:txBody>
                    <a:bodyPr/>
                    <a:lstStyle/>
                    <a:p>
                      <a:pPr algn="ctr"/>
                      <a:r>
                        <a:rPr lang="en-US" sz="1400" dirty="0"/>
                        <a:t>4805</a:t>
                      </a:r>
                    </a:p>
                  </a:txBody>
                  <a:tcPr/>
                </a:tc>
                <a:tc>
                  <a:txBody>
                    <a:bodyPr/>
                    <a:lstStyle/>
                    <a:p>
                      <a:pPr algn="ctr"/>
                      <a:r>
                        <a:rPr lang="en-US" sz="1400" dirty="0"/>
                        <a:t>$1,068,481</a:t>
                      </a:r>
                    </a:p>
                  </a:txBody>
                  <a:tcPr/>
                </a:tc>
                <a:extLst>
                  <a:ext uri="{0D108BD9-81ED-4DB2-BD59-A6C34878D82A}">
                    <a16:rowId xmlns:a16="http://schemas.microsoft.com/office/drawing/2014/main" val="3632996622"/>
                  </a:ext>
                </a:extLst>
              </a:tr>
              <a:tr h="370840">
                <a:tc>
                  <a:txBody>
                    <a:bodyPr/>
                    <a:lstStyle/>
                    <a:p>
                      <a:pPr algn="ctr"/>
                      <a:r>
                        <a:rPr lang="en-US" sz="1400" dirty="0"/>
                        <a:t>Gift Cards</a:t>
                      </a:r>
                    </a:p>
                  </a:txBody>
                  <a:tcPr/>
                </a:tc>
                <a:tc>
                  <a:txBody>
                    <a:bodyPr/>
                    <a:lstStyle/>
                    <a:p>
                      <a:pPr algn="ctr"/>
                      <a:r>
                        <a:rPr lang="en-US" sz="1400" dirty="0"/>
                        <a:t>33,650 (cards sent)</a:t>
                      </a:r>
                    </a:p>
                  </a:txBody>
                  <a:tcPr/>
                </a:tc>
                <a:tc>
                  <a:txBody>
                    <a:bodyPr/>
                    <a:lstStyle/>
                    <a:p>
                      <a:pPr algn="ctr"/>
                      <a:r>
                        <a:rPr lang="en-US" sz="1400" dirty="0"/>
                        <a:t>$4,944,921</a:t>
                      </a:r>
                    </a:p>
                  </a:txBody>
                  <a:tcPr/>
                </a:tc>
                <a:extLst>
                  <a:ext uri="{0D108BD9-81ED-4DB2-BD59-A6C34878D82A}">
                    <a16:rowId xmlns:a16="http://schemas.microsoft.com/office/drawing/2014/main" val="1369592196"/>
                  </a:ext>
                </a:extLst>
              </a:tr>
              <a:tr h="370840">
                <a:tc>
                  <a:txBody>
                    <a:bodyPr/>
                    <a:lstStyle/>
                    <a:p>
                      <a:pPr algn="ctr"/>
                      <a:r>
                        <a:rPr lang="en-US" sz="1400" dirty="0"/>
                        <a:t>Transportation</a:t>
                      </a:r>
                    </a:p>
                  </a:txBody>
                  <a:tcPr/>
                </a:tc>
                <a:tc>
                  <a:txBody>
                    <a:bodyPr/>
                    <a:lstStyle/>
                    <a:p>
                      <a:pPr algn="ctr"/>
                      <a:r>
                        <a:rPr lang="en-US" sz="1400" dirty="0"/>
                        <a:t>504</a:t>
                      </a:r>
                    </a:p>
                  </a:txBody>
                  <a:tcPr/>
                </a:tc>
                <a:tc>
                  <a:txBody>
                    <a:bodyPr/>
                    <a:lstStyle/>
                    <a:p>
                      <a:pPr algn="ctr"/>
                      <a:r>
                        <a:rPr lang="en-US" sz="1400" dirty="0"/>
                        <a:t>$25,458</a:t>
                      </a:r>
                    </a:p>
                  </a:txBody>
                  <a:tcPr/>
                </a:tc>
                <a:extLst>
                  <a:ext uri="{0D108BD9-81ED-4DB2-BD59-A6C34878D82A}">
                    <a16:rowId xmlns:a16="http://schemas.microsoft.com/office/drawing/2014/main" val="2639912223"/>
                  </a:ext>
                </a:extLst>
              </a:tr>
            </a:tbl>
          </a:graphicData>
        </a:graphic>
      </p:graphicFrame>
    </p:spTree>
    <p:extLst>
      <p:ext uri="{BB962C8B-B14F-4D97-AF65-F5344CB8AC3E}">
        <p14:creationId xmlns:p14="http://schemas.microsoft.com/office/powerpoint/2010/main" val="36389104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4" name="Text Placeholder 3">
            <a:extLst>
              <a:ext uri="{FF2B5EF4-FFF2-40B4-BE49-F238E27FC236}">
                <a16:creationId xmlns:a16="http://schemas.microsoft.com/office/drawing/2014/main" id="{6CE25ABC-59F6-B445-ACCB-610B3EEC1180}"/>
              </a:ext>
            </a:extLst>
          </p:cNvPr>
          <p:cNvSpPr>
            <a:spLocks noGrp="1"/>
          </p:cNvSpPr>
          <p:nvPr>
            <p:ph type="body" sz="quarter" idx="21"/>
          </p:nvPr>
        </p:nvSpPr>
        <p:spPr/>
        <p:txBody>
          <a:bodyPr/>
          <a:lstStyle/>
          <a:p>
            <a:r>
              <a:rPr lang="en-US" dirty="0"/>
              <a:t>Program Outcomes</a:t>
            </a:r>
          </a:p>
        </p:txBody>
      </p:sp>
      <p:sp>
        <p:nvSpPr>
          <p:cNvPr id="5" name="Text Placeholder 4">
            <a:extLst>
              <a:ext uri="{FF2B5EF4-FFF2-40B4-BE49-F238E27FC236}">
                <a16:creationId xmlns:a16="http://schemas.microsoft.com/office/drawing/2014/main" id="{E1638AB8-3E9A-294C-98F8-718BC6F857C2}"/>
              </a:ext>
            </a:extLst>
          </p:cNvPr>
          <p:cNvSpPr>
            <a:spLocks noGrp="1"/>
          </p:cNvSpPr>
          <p:nvPr>
            <p:ph type="body" sz="quarter" idx="22"/>
          </p:nvPr>
        </p:nvSpPr>
        <p:spPr>
          <a:xfrm>
            <a:off x="787398" y="1611630"/>
            <a:ext cx="7457190" cy="4246563"/>
          </a:xfrm>
        </p:spPr>
        <p:txBody>
          <a:bodyPr/>
          <a:lstStyle/>
          <a:p>
            <a:pPr marL="0" indent="0">
              <a:buNone/>
            </a:pPr>
            <a:r>
              <a:rPr lang="en-US" sz="1800" b="0" i="1" u="none" strike="noStrike" dirty="0">
                <a:solidFill>
                  <a:srgbClr val="181818"/>
                </a:solidFill>
                <a:effectLst/>
                <a:latin typeface="Roboto" panose="02000000000000000000" pitchFamily="2" charset="0"/>
                <a:ea typeface="Roboto" panose="02000000000000000000" pitchFamily="2" charset="0"/>
              </a:rPr>
              <a:t>“This program has given me emotional relief &amp; peace. I am less worried about food and I am very grateful for this program. I am attending the cooking classes because I love them, not only because of [receiving] gift cards. This program has given me life. My daughter and I sit together to eat and I can see it in her face that she's growing healthy.”</a:t>
            </a:r>
          </a:p>
          <a:p>
            <a:pPr marL="0" indent="0" algn="r">
              <a:buNone/>
            </a:pPr>
            <a:r>
              <a:rPr lang="en-US" dirty="0">
                <a:solidFill>
                  <a:srgbClr val="181818"/>
                </a:solidFill>
                <a:latin typeface="Roboto" panose="02000000000000000000" pitchFamily="2" charset="0"/>
                <a:ea typeface="Roboto" panose="02000000000000000000" pitchFamily="2" charset="0"/>
              </a:rPr>
              <a:t>-- </a:t>
            </a:r>
            <a:r>
              <a:rPr lang="en-US" i="1" dirty="0">
                <a:solidFill>
                  <a:srgbClr val="181818"/>
                </a:solidFill>
                <a:latin typeface="Roboto" panose="02000000000000000000" pitchFamily="2" charset="0"/>
                <a:ea typeface="Roboto" panose="02000000000000000000" pitchFamily="2" charset="0"/>
              </a:rPr>
              <a:t>flexible services client</a:t>
            </a:r>
          </a:p>
          <a:p>
            <a:pPr marL="0" indent="0">
              <a:buNone/>
            </a:pPr>
            <a:r>
              <a:rPr lang="en-US" sz="1800" b="0" i="1" u="none" strike="noStrike" dirty="0">
                <a:solidFill>
                  <a:srgbClr val="181818"/>
                </a:solidFill>
                <a:effectLst/>
                <a:latin typeface="Roboto" panose="02000000000000000000" pitchFamily="2" charset="0"/>
                <a:ea typeface="Roboto" panose="02000000000000000000" pitchFamily="2" charset="0"/>
              </a:rPr>
              <a:t>“My health improved because my doctors reduced my insulin doses [...] my A1C was 13 at the start of the program and now its 8, my goal is to reach an A1C of 5. I learned so much that I am helping my mom who is in Puerto Rico and also has diabetes. I even tell my co-workers to add more fruits and vegetables, to replace juices and sodas for water, and if they say that they don't like plain water, I give them tricks like adding fruits to the water.”</a:t>
            </a:r>
          </a:p>
          <a:p>
            <a:pPr marL="0" indent="0" algn="r">
              <a:buNone/>
            </a:pPr>
            <a:r>
              <a:rPr lang="en-US" i="1" dirty="0">
                <a:solidFill>
                  <a:srgbClr val="181818"/>
                </a:solidFill>
                <a:latin typeface="Roboto" panose="02000000000000000000" pitchFamily="2" charset="0"/>
                <a:ea typeface="Roboto" panose="02000000000000000000" pitchFamily="2" charset="0"/>
              </a:rPr>
              <a:t>-- flexible services client</a:t>
            </a:r>
            <a:r>
              <a:rPr lang="en-US" sz="1800" b="0" i="1" u="none" strike="noStrike" dirty="0">
                <a:solidFill>
                  <a:srgbClr val="181818"/>
                </a:solidFill>
                <a:effectLst/>
                <a:latin typeface="Roboto" panose="02000000000000000000" pitchFamily="2" charset="0"/>
                <a:ea typeface="Roboto" panose="02000000000000000000" pitchFamily="2" charset="0"/>
              </a:rPr>
              <a:t> </a:t>
            </a:r>
            <a:endParaRPr lang="en-US" i="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740292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D2B6A5-9312-794E-A512-49825F2F1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98677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Placeholder 24"/>
          <p:cNvPicPr>
            <a:picLocks noGrp="1" noChangeAspect="1"/>
          </p:cNvPicPr>
          <p:nvPr>
            <p:ph type="pic" sz="half" idx="21"/>
          </p:nvPr>
        </p:nvPicPr>
        <p:blipFill>
          <a:blip r:embed="rId2" cstate="print">
            <a:extLst>
              <a:ext uri="{28A0092B-C50C-407E-A947-70E740481C1C}">
                <a14:useLocalDpi xmlns:a14="http://schemas.microsoft.com/office/drawing/2010/main" val="0"/>
              </a:ext>
            </a:extLst>
          </a:blip>
          <a:srcRect t="2895" b="2895"/>
          <a:stretch/>
        </p:blipFill>
        <p:spPr>
          <a:xfrm>
            <a:off x="4698859" y="1493519"/>
            <a:ext cx="3549895" cy="4459109"/>
          </a:xfrm>
        </p:spPr>
      </p:pic>
      <p:sp>
        <p:nvSpPr>
          <p:cNvPr id="239" name="Body Level One…"/>
          <p:cNvSpPr txBox="1">
            <a:spLocks noGrp="1"/>
          </p:cNvSpPr>
          <p:nvPr>
            <p:ph type="body" idx="23"/>
          </p:nvPr>
        </p:nvSpPr>
        <p:spPr>
          <a:xfrm>
            <a:off x="782477" y="1493519"/>
            <a:ext cx="3579661" cy="4549049"/>
          </a:xfrm>
        </p:spPr>
        <p:txBody>
          <a:bodyPr>
            <a:normAutofit/>
          </a:bodyPr>
          <a:lstStyle/>
          <a:p>
            <a:pPr lvl="1"/>
            <a:r>
              <a:rPr lang="en-US" dirty="0"/>
              <a:t>Ability to access healthy foods for 3+ weeks increased from 21% to 53% over six months of programming.</a:t>
            </a:r>
          </a:p>
          <a:p>
            <a:pPr lvl="1"/>
            <a:endParaRPr lang="en-US" dirty="0"/>
          </a:p>
          <a:p>
            <a:pPr lvl="1"/>
            <a:r>
              <a:rPr lang="en-US" dirty="0"/>
              <a:t>Fruit and vegetable consumption increased by 0.5 servings per day</a:t>
            </a:r>
          </a:p>
        </p:txBody>
      </p:sp>
      <p:sp>
        <p:nvSpPr>
          <p:cNvPr id="12" name="Text Placeholder 11">
            <a:extLst>
              <a:ext uri="{FF2B5EF4-FFF2-40B4-BE49-F238E27FC236}">
                <a16:creationId xmlns:a16="http://schemas.microsoft.com/office/drawing/2014/main" id="{BAD81EF6-8128-A44D-B5AA-23B37D4599E4}"/>
              </a:ext>
            </a:extLst>
          </p:cNvPr>
          <p:cNvSpPr>
            <a:spLocks noGrp="1"/>
          </p:cNvSpPr>
          <p:nvPr>
            <p:ph type="body" sz="quarter" idx="22"/>
          </p:nvPr>
        </p:nvSpPr>
        <p:spPr/>
        <p:txBody>
          <a:bodyPr/>
          <a:lstStyle/>
          <a:p>
            <a:r>
              <a:rPr lang="en-US" dirty="0"/>
              <a:t>Diet quality improved</a:t>
            </a:r>
          </a:p>
        </p:txBody>
      </p:sp>
    </p:spTree>
    <p:extLst>
      <p:ext uri="{BB962C8B-B14F-4D97-AF65-F5344CB8AC3E}">
        <p14:creationId xmlns:p14="http://schemas.microsoft.com/office/powerpoint/2010/main" val="1483450766"/>
      </p:ext>
    </p:extLst>
  </p:cSld>
  <p:clrMapOvr>
    <a:masterClrMapping/>
  </p:clrMapOvr>
  <p:transition spd="med"/>
</p:sld>
</file>

<file path=ppt/theme/theme1.xml><?xml version="1.0" encoding="utf-8"?>
<a:theme xmlns:a="http://schemas.openxmlformats.org/drawingml/2006/main" name="Sample PowerPoint Template (new logo)">
  <a:themeElements>
    <a:clrScheme name="Project Bread">
      <a:dk1>
        <a:srgbClr val="000000"/>
      </a:dk1>
      <a:lt1>
        <a:srgbClr val="FFFFFF"/>
      </a:lt1>
      <a:dk2>
        <a:srgbClr val="00094E"/>
      </a:dk2>
      <a:lt2>
        <a:srgbClr val="FEFFFE"/>
      </a:lt2>
      <a:accent1>
        <a:srgbClr val="FE0990"/>
      </a:accent1>
      <a:accent2>
        <a:srgbClr val="FFB62B"/>
      </a:accent2>
      <a:accent3>
        <a:srgbClr val="68DAFF"/>
      </a:accent3>
      <a:accent4>
        <a:srgbClr val="FF0024"/>
      </a:accent4>
      <a:accent5>
        <a:srgbClr val="FDEEDC"/>
      </a:accent5>
      <a:accent6>
        <a:srgbClr val="EBF0F0"/>
      </a:accent6>
      <a:hlink>
        <a:srgbClr val="FFB62B"/>
      </a:hlink>
      <a:folHlink>
        <a:srgbClr val="FE0990"/>
      </a:folHlink>
    </a:clrScheme>
    <a:fontScheme name="Sample PowerPoint Template (new logo)">
      <a:majorFont>
        <a:latin typeface="Helvetica"/>
        <a:ea typeface="Helvetica"/>
        <a:cs typeface="Helvetica"/>
      </a:majorFont>
      <a:minorFont>
        <a:latin typeface="Calibri"/>
        <a:ea typeface="Calibri"/>
        <a:cs typeface="Calibri"/>
      </a:minorFont>
    </a:fontScheme>
    <a:fmtScheme name="Sample PowerPoint Template (new 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342900" marR="0" indent="-342900" algn="l" defTabSz="914400" rtl="0" fontAlgn="auto" latinLnBrk="0" hangingPunct="0">
          <a:lnSpc>
            <a:spcPct val="150000"/>
          </a:lnSpc>
          <a:spcBef>
            <a:spcPts val="0"/>
          </a:spcBef>
          <a:spcAft>
            <a:spcPts val="0"/>
          </a:spcAft>
          <a:buClrTx/>
          <a:buSzTx/>
          <a:buFont typeface="Arial" panose="020B0604020202020204" pitchFamily="34" charset="0"/>
          <a:buChar char="•"/>
          <a:tabLst/>
          <a:defRPr kumimoji="0" sz="1800" b="0" i="0" u="none" strike="noStrike" cap="none" spc="0" normalizeH="0" baseline="0" dirty="0" smtClean="0">
            <a:ln>
              <a:noFill/>
            </a:ln>
            <a:solidFill>
              <a:schemeClr val="bg1"/>
            </a:solidFill>
            <a:effectLst/>
            <a:uFillTx/>
            <a:latin typeface="Apercu Light" panose="02000506030000020004" pitchFamily="2" charset="77"/>
            <a:ea typeface="Arial"/>
            <a:cs typeface="Arial"/>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ojectBread_PowerpointTemplate" id="{CE95C6C8-80ED-824D-AC5F-C00291F346EB}" vid="{6A3F8EAD-9353-A443-892B-D02A725A0AAC}"/>
    </a:ext>
  </a:extLst>
</a:theme>
</file>

<file path=ppt/theme/theme2.xml><?xml version="1.0" encoding="utf-8"?>
<a:theme xmlns:a="http://schemas.openxmlformats.org/drawingml/2006/main" name="Sample PowerPoint Template (new logo)">
  <a:themeElements>
    <a:clrScheme name="Sample PowerPoint Template (new logo)">
      <a:dk1>
        <a:srgbClr val="000000"/>
      </a:dk1>
      <a:lt1>
        <a:srgbClr val="FFFFFF"/>
      </a:lt1>
      <a:dk2>
        <a:srgbClr val="A7A7A7"/>
      </a:dk2>
      <a:lt2>
        <a:srgbClr val="535353"/>
      </a:lt2>
      <a:accent1>
        <a:srgbClr val="BA0C2F"/>
      </a:accent1>
      <a:accent2>
        <a:srgbClr val="007A3E"/>
      </a:accent2>
      <a:accent3>
        <a:srgbClr val="FFCD00"/>
      </a:accent3>
      <a:accent4>
        <a:srgbClr val="E35205"/>
      </a:accent4>
      <a:accent5>
        <a:srgbClr val="653279"/>
      </a:accent5>
      <a:accent6>
        <a:srgbClr val="007681"/>
      </a:accent6>
      <a:hlink>
        <a:srgbClr val="0000FF"/>
      </a:hlink>
      <a:folHlink>
        <a:srgbClr val="FF00FF"/>
      </a:folHlink>
    </a:clrScheme>
    <a:fontScheme name="Sample PowerPoint Template (new logo)">
      <a:majorFont>
        <a:latin typeface="Helvetica"/>
        <a:ea typeface="Helvetica"/>
        <a:cs typeface="Helvetica"/>
      </a:majorFont>
      <a:minorFont>
        <a:latin typeface="Calibri"/>
        <a:ea typeface="Calibri"/>
        <a:cs typeface="Calibri"/>
      </a:minorFont>
    </a:fontScheme>
    <a:fmtScheme name="Sample PowerPoint Template (new 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 PowerPoint Template (new logo)</Template>
  <TotalTime>673</TotalTime>
  <Words>967</Words>
  <Application>Microsoft Office PowerPoint</Application>
  <PresentationFormat>On-screen Show (4:3)</PresentationFormat>
  <Paragraphs>142</Paragraphs>
  <Slides>12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Apercu</vt:lpstr>
      <vt:lpstr>Apercu Bold</vt:lpstr>
      <vt:lpstr>Apercu Light</vt:lpstr>
      <vt:lpstr>Apercu Mono</vt:lpstr>
      <vt:lpstr>Arial</vt:lpstr>
      <vt:lpstr>Calibri</vt:lpstr>
      <vt:lpstr>Galano Grotesque</vt:lpstr>
      <vt:lpstr>Galano Grotesque SemiBold</vt:lpstr>
      <vt:lpstr>Roboto</vt:lpstr>
      <vt:lpstr>Sample PowerPoint Template (new logo)</vt:lpstr>
      <vt:lpstr>PowerPoint Presentation</vt:lpstr>
      <vt:lpstr>Flexible Services Overview</vt:lpstr>
      <vt:lpstr>Waiver Extension: Flexible Services Updates</vt:lpstr>
      <vt:lpstr>SSOs Offering Nutrition Supports</vt:lpstr>
      <vt:lpstr>Project Bread Partnerships</vt:lpstr>
      <vt:lpstr>Project Bread Services and Reach</vt:lpstr>
      <vt:lpstr>PowerPoint Presentation</vt:lpstr>
      <vt:lpstr>PowerPoint Presentation</vt:lpstr>
      <vt:lpstr>PowerPoint Presentation</vt:lpstr>
      <vt:lpstr>PowerPoint Presentation</vt:lpstr>
      <vt:lpstr>Next Steps for Systems Change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Vicky Pulos</cp:lastModifiedBy>
  <cp:revision>18</cp:revision>
  <dcterms:created xsi:type="dcterms:W3CDTF">2021-05-10T18:52:40Z</dcterms:created>
  <dcterms:modified xsi:type="dcterms:W3CDTF">2022-10-31T15:48:37Z</dcterms:modified>
</cp:coreProperties>
</file>