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d7649a4aa8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d7649a4aa8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d7649a4aa8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d7649a4aa8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d774fefc8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d774fefc8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d774fefc80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d774fefc80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d7649a4aa8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d7649a4aa8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6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4400" y="144000"/>
            <a:ext cx="7852575" cy="485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9175" y="4536850"/>
            <a:ext cx="1850675" cy="4626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6628475" y="1144500"/>
            <a:ext cx="1428600" cy="1497300"/>
          </a:xfrm>
          <a:prstGeom prst="ellipse">
            <a:avLst/>
          </a:prstGeom>
          <a:noFill/>
          <a:ln cap="flat" cmpd="sng" w="2857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4550" y="76200"/>
            <a:ext cx="8058925" cy="499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9175" y="4536850"/>
            <a:ext cx="1850675" cy="462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/>
          <p:nvPr/>
        </p:nvSpPr>
        <p:spPr>
          <a:xfrm>
            <a:off x="6472100" y="1421850"/>
            <a:ext cx="1724700" cy="1655100"/>
          </a:xfrm>
          <a:prstGeom prst="ellipse">
            <a:avLst/>
          </a:prstGeom>
          <a:noFill/>
          <a:ln cap="flat" cmpd="sng" w="2857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3678" y="0"/>
            <a:ext cx="8296644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9175" y="4536850"/>
            <a:ext cx="1850675" cy="4626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0" name="Google Shape;70;p15"/>
          <p:cNvCxnSpPr/>
          <p:nvPr/>
        </p:nvCxnSpPr>
        <p:spPr>
          <a:xfrm>
            <a:off x="1480425" y="1882375"/>
            <a:ext cx="7008300" cy="6600"/>
          </a:xfrm>
          <a:prstGeom prst="straightConnector1">
            <a:avLst/>
          </a:prstGeom>
          <a:noFill/>
          <a:ln cap="flat" cmpd="sng" w="19050">
            <a:solidFill>
              <a:srgbClr val="CC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6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3550" y="115588"/>
            <a:ext cx="7931649" cy="4912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9175" y="4536850"/>
            <a:ext cx="1850675" cy="462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7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0500" y="111288"/>
            <a:ext cx="7956050" cy="492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8200" y="4571000"/>
            <a:ext cx="1850675" cy="46265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7"/>
          <p:cNvSpPr/>
          <p:nvPr/>
        </p:nvSpPr>
        <p:spPr>
          <a:xfrm>
            <a:off x="7945650" y="1306400"/>
            <a:ext cx="628500" cy="552000"/>
          </a:xfrm>
          <a:prstGeom prst="ellipse">
            <a:avLst/>
          </a:prstGeom>
          <a:noFill/>
          <a:ln cap="flat" cmpd="sng" w="2857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