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3" r:id="rId4"/>
    <p:sldId id="257" r:id="rId5"/>
    <p:sldId id="258" r:id="rId6"/>
    <p:sldId id="260" r:id="rId7"/>
    <p:sldId id="261" r:id="rId8"/>
    <p:sldId id="262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2"/>
  </p:normalViewPr>
  <p:slideViewPr>
    <p:cSldViewPr snapToGrid="0" snapToObjects="1">
      <p:cViewPr varScale="1">
        <p:scale>
          <a:sx n="102" d="100"/>
          <a:sy n="102" d="100"/>
        </p:scale>
        <p:origin x="4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F0D06-83AC-CA43-8EF9-75D61A315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437983-2E29-EA4C-B1A5-376E65EAD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4B163-0E55-FE49-AE69-C3AE3F6A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8632C-12EC-7A46-9593-CC688D66F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27BC2-7400-1F42-A893-24C43E5A5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2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F66DD-1777-784F-B929-2AC84D53D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A5113-9694-7F4F-B370-5BA824D89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9D01A-425C-3E48-B039-5DC6BDB2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57524-E7E3-EA41-BA7D-745FEE97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37AB3-5486-3B48-93A5-4133B4C8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5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24C239-6793-0F49-988B-06359EEDF8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7923F8-FBE6-8140-897D-00EF67CDF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5F95D-77BC-6644-A4BF-58AD7A63D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49105-9B35-6E47-8AEC-9CCC9350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A0BD3-3D79-3041-BB50-27DF6D885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54EE-F5D8-5144-9DA0-E14E2B580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1FE8F-1D52-F549-AF08-E91A8B21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41CF0-BD43-6245-BE34-76F8F6C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FC100-4A67-394C-8832-5541118A3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28F46-E1DE-9B44-82C3-CA68D177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3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39A0F-3B1F-1F41-98C1-55AB2934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DA0BE-3DFD-5D4C-9343-8511677DB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A8131-CA71-A949-A4CE-4F640942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E2C16-7D4A-EC47-B15B-0F98D617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8FB23-54D0-2847-95BC-012805CC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7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CC223-5870-C246-87D3-135211800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03CED-85E6-FA4E-9F2B-465C10FB8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0EEC0-509A-4342-97DF-5C6EA5F88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04F15-3629-6944-95DB-5B6E30E3E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BB6CE-5B17-BF42-98ED-36B5FF8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030AA-8035-6E4B-A418-5342EDAA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1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9DE17-DB14-394C-97D2-E1E35C6F2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186CD-55AA-DB46-AA71-41E86CA30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D1056-A931-BD41-A3F7-8D0B2CDDA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E181F-72B4-E04D-A8A6-7DDB89B39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6DAAD8-4958-C94E-9655-1C532E08F1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28459-D030-7542-9608-25932D12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FF562-AFF7-2B40-BE98-317F6F5A5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9CE711-78A8-214D-B046-767980E63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1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83BE-8342-AC43-AA7C-D9C3A056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6ECEDC-2A94-4748-BE8D-3A34927D8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BDDD6-D93B-0A4D-BA3A-C1DA67921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A7A97D-3AA7-8A43-8805-1771138A4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3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51EBB-2A3E-9046-9FC3-4E06C2CF4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CA61DD-D9C7-7D47-98D6-FA31E645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F26F7-0847-8B4E-96F5-EF15DEE0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1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ED12-2183-BA4C-BBBB-5FFA02BCA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D3198-E1B7-A44F-A916-F11AC628B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AE922-E018-354F-AB23-E83C61F51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AB7B3-3158-A640-9EE7-835B91ABF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78BDF-034B-C84E-863F-B9C589AF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39B2A-4FB8-0042-8463-B9253FFD0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8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290D-D329-634E-BF7F-14D7E8064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0BB841-DD74-C848-846E-9076A61C6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4019E5-E38F-8347-8FAB-348D5C916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0FBDE-F0FB-3446-B82F-8E04623C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D6695-26C5-2443-9993-AD36ACDA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05DF1-778C-6A4D-8601-721D490D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8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824CA-A56D-B843-A85D-1E9B43B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549BE-FAA1-6544-8BCD-84F837829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6EA14-5FB1-9847-BDEB-A58F15722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7CE9-1E6A-4E43-8C56-DA8C685A7D11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F77F8-6CDD-2449-A306-07E819091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77AD8-D8B8-3D4A-9FC5-884935690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0BB68-341C-F945-ABA5-D8633C73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3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F5110E-D65A-8B4D-B94C-41798194B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60" y="1310014"/>
            <a:ext cx="6675657" cy="259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6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7200" dirty="0">
                <a:solidFill>
                  <a:srgbClr val="3F3F3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DTA Data Updates for SNAP Coalition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302734-41BA-C345-8B51-3BFD765F652E}"/>
              </a:ext>
            </a:extLst>
          </p:cNvPr>
          <p:cNvSpPr/>
          <p:nvPr/>
        </p:nvSpPr>
        <p:spPr>
          <a:xfrm>
            <a:off x="5221831" y="4191000"/>
            <a:ext cx="3200400" cy="10972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3F3F3F"/>
                </a:solidFill>
              </a:ln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03514F-B352-474F-81CB-C68305EFF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61" y="4495800"/>
            <a:ext cx="41829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3F3F3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Massachusetts Department of Transitional Assistance | November 10, 2020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DE5FB7-0C48-D341-9C5E-35BC15944C0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8723" y="5791200"/>
            <a:ext cx="1010646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95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1867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Days to Approve a New SNAP Application: 2019-20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333D45-A47E-F24C-92BD-6F57F7F9F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909" y="1317516"/>
            <a:ext cx="11187290" cy="43847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989FD3-3228-BD46-9508-DBE3284B1AA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09" y="5876525"/>
            <a:ext cx="927514" cy="84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50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F5110E-D65A-8B4D-B94C-41798194B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60" y="1310014"/>
            <a:ext cx="6675657" cy="259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6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7200" dirty="0">
                <a:solidFill>
                  <a:srgbClr val="3F3F3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DTA Data Updates for SNAP Coalition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302734-41BA-C345-8B51-3BFD765F652E}"/>
              </a:ext>
            </a:extLst>
          </p:cNvPr>
          <p:cNvSpPr/>
          <p:nvPr/>
        </p:nvSpPr>
        <p:spPr>
          <a:xfrm>
            <a:off x="5221831" y="4191000"/>
            <a:ext cx="3200400" cy="109728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3F3F3F"/>
                </a:solidFill>
              </a:ln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03514F-B352-474F-81CB-C68305EFF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61" y="4495800"/>
            <a:ext cx="41829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3F3F3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Massachusetts Department of Transitional Assistance | November 10, 2020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DE5FB7-0C48-D341-9C5E-35BC15944C0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8723" y="5791200"/>
            <a:ext cx="1010646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64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1778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DTA Daily Active Cases: Mar 2020 - Present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99CC5D-EC02-8640-9ABA-BDB4EEEAF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77" y="5817704"/>
            <a:ext cx="7484607" cy="10402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D0BB173-D06D-B64E-9315-0874E885A9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71" y="1502439"/>
            <a:ext cx="11535651" cy="40421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A95C42D-E413-1045-9657-A4AC0255100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tretch>
            <a:fillRect/>
          </a:stretch>
        </p:blipFill>
        <p:spPr>
          <a:xfrm>
            <a:off x="2205105" y="3900255"/>
            <a:ext cx="722235" cy="8012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753F8C2-0B4B-C241-B3B4-7390AB615CF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8469" y="3900255"/>
            <a:ext cx="866636" cy="80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3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17784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SNAP Monthly Cases: Dec 2019 - Present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A8AD06-CD8A-7C49-B035-D0409DD2D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864" y="1525567"/>
            <a:ext cx="10800536" cy="39989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552E44E-92E9-9D4A-BDE4-E3E3D81EC04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09" y="5876525"/>
            <a:ext cx="927514" cy="84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91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1B8C166-ACA2-9D46-9294-EB4E42AA7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477"/>
          <a:stretch/>
        </p:blipFill>
        <p:spPr>
          <a:xfrm>
            <a:off x="324677" y="1663789"/>
            <a:ext cx="11469758" cy="36554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14697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SNAP Applications Weekly: Mar 2020 - Present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99CC5D-EC02-8640-9ABA-BDB4EEEAF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677" y="5817704"/>
            <a:ext cx="7484607" cy="104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35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0608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SNAP Applications Daily: Past 28 Days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99CC5D-EC02-8640-9ABA-BDB4EEEAF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77" y="5817704"/>
            <a:ext cx="7484607" cy="10402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DA49E9A-D196-FB46-ACAD-8AE7BD35FB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206"/>
          <a:stretch/>
        </p:blipFill>
        <p:spPr>
          <a:xfrm>
            <a:off x="324677" y="1541491"/>
            <a:ext cx="11450380" cy="369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4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1867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SNAP Weekly Pending Cases: Mar 2020 - Present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99CC5D-EC02-8640-9ABA-BDB4EEEAF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77" y="5817704"/>
            <a:ext cx="7484607" cy="10402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395A1E-5D3C-8C47-8F4A-8D1DC5CEB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028" y="1644085"/>
            <a:ext cx="11365498" cy="36899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E091C5-0699-5847-8522-725C300CCC7E}"/>
              </a:ext>
            </a:extLst>
          </p:cNvPr>
          <p:cNvSpPr txBox="1"/>
          <p:nvPr/>
        </p:nvSpPr>
        <p:spPr>
          <a:xfrm>
            <a:off x="9247862" y="2629248"/>
            <a:ext cx="251182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Pending on 11/5/20: 11,280</a:t>
            </a:r>
          </a:p>
        </p:txBody>
      </p:sp>
    </p:spTree>
    <p:extLst>
      <p:ext uri="{BB962C8B-B14F-4D97-AF65-F5344CB8AC3E}">
        <p14:creationId xmlns:p14="http://schemas.microsoft.com/office/powerpoint/2010/main" val="109022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1867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SNAP Daily Pending Cases: Past 28 Days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99CC5D-EC02-8640-9ABA-BDB4EEEAF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77" y="5817704"/>
            <a:ext cx="7484607" cy="10402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216CC3-88B3-8E45-B744-16BBE5150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677" y="1678488"/>
            <a:ext cx="11499488" cy="367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25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1867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DTA Monthly Call Volume: Jan 2020 - Present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4CB6B7-17D7-E04D-BB23-A472A88B98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1" t="1441" r="233" b="472"/>
          <a:stretch/>
        </p:blipFill>
        <p:spPr>
          <a:xfrm>
            <a:off x="445909" y="1308801"/>
            <a:ext cx="11235559" cy="4669323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CFF0E5-F046-A648-A1C7-711DE7861FF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09" y="5876525"/>
            <a:ext cx="927514" cy="84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67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873D4C-F221-4F4F-A14F-FF0FABCE1B8C}"/>
              </a:ext>
            </a:extLst>
          </p:cNvPr>
          <p:cNvSpPr txBox="1"/>
          <p:nvPr/>
        </p:nvSpPr>
        <p:spPr>
          <a:xfrm>
            <a:off x="324677" y="390939"/>
            <a:ext cx="11867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DTA Monthly Call Wait Times: Jan 2020 - Present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CFF0E5-F046-A648-A1C7-711DE7861FF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09" y="5876525"/>
            <a:ext cx="927514" cy="84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5DE3A0-E40E-1146-8F35-664893FA54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52" t="10571" r="672" b="1945"/>
          <a:stretch/>
        </p:blipFill>
        <p:spPr>
          <a:xfrm>
            <a:off x="445909" y="1329959"/>
            <a:ext cx="11221581" cy="454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4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114</Words>
  <Application>Microsoft Macintosh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Cole, Michael</dc:creator>
  <cp:lastModifiedBy>Cole, Michael</cp:lastModifiedBy>
  <cp:revision>16</cp:revision>
  <dcterms:created xsi:type="dcterms:W3CDTF">2020-11-10T11:25:14Z</dcterms:created>
  <dcterms:modified xsi:type="dcterms:W3CDTF">2020-11-10T15:54:21Z</dcterms:modified>
</cp:coreProperties>
</file>